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Lst>
  <p:notesMasterIdLst>
    <p:notesMasterId r:id="rId18"/>
  </p:notesMasterIdLst>
  <p:handoutMasterIdLst>
    <p:handoutMasterId r:id="rId19"/>
  </p:handoutMasterIdLst>
  <p:sldIdLst>
    <p:sldId id="1173" r:id="rId3"/>
    <p:sldId id="1208" r:id="rId4"/>
    <p:sldId id="1209" r:id="rId5"/>
    <p:sldId id="1212" r:id="rId6"/>
    <p:sldId id="1213" r:id="rId7"/>
    <p:sldId id="1210" r:id="rId8"/>
    <p:sldId id="1211" r:id="rId9"/>
    <p:sldId id="1205" r:id="rId10"/>
    <p:sldId id="1192" r:id="rId11"/>
    <p:sldId id="1193" r:id="rId12"/>
    <p:sldId id="1194" r:id="rId13"/>
    <p:sldId id="1196" r:id="rId14"/>
    <p:sldId id="1197" r:id="rId15"/>
    <p:sldId id="1198" r:id="rId16"/>
    <p:sldId id="1206" r:id="rId17"/>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208"/>
            <p14:sldId id="1209"/>
            <p14:sldId id="1212"/>
            <p14:sldId id="1213"/>
            <p14:sldId id="1210"/>
            <p14:sldId id="1211"/>
            <p14:sldId id="1205"/>
            <p14:sldId id="1192"/>
            <p14:sldId id="1193"/>
            <p14:sldId id="1194"/>
            <p14:sldId id="1196"/>
            <p14:sldId id="1197"/>
            <p14:sldId id="1198"/>
            <p14:sldId id="120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68217A"/>
    <a:srgbClr val="000000"/>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7" autoAdjust="0"/>
    <p:restoredTop sz="99531" autoAdjust="0"/>
  </p:normalViewPr>
  <p:slideViewPr>
    <p:cSldViewPr snapToGrid="0">
      <p:cViewPr varScale="1">
        <p:scale>
          <a:sx n="99" d="100"/>
          <a:sy n="99" d="100"/>
        </p:scale>
        <p:origin x="57" y="36"/>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100" d="100"/>
        <a:sy n="100" d="100"/>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ata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6.png"/></Relationships>
</file>

<file path=ppt/diagrams/_rels/drawing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88BDF-6CEE-4812-B69C-475FC209D8C7}"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3FB944D7-4FDC-48D5-83C2-E7911537E748}">
      <dgm:prSet phldrT="[Text]" custT="1"/>
      <dgm:spPr/>
      <dgm:t>
        <a:bodyPr/>
        <a:lstStyle/>
        <a:p>
          <a:r>
            <a:rPr lang="en-US" sz="1600" dirty="0">
              <a:solidFill>
                <a:schemeClr val="bg1"/>
              </a:solidFill>
            </a:rPr>
            <a:t>Every</a:t>
          </a:r>
          <a:br>
            <a:rPr lang="en-US" sz="1600" dirty="0">
              <a:solidFill>
                <a:schemeClr val="bg1"/>
              </a:solidFill>
            </a:rPr>
          </a:br>
          <a:r>
            <a:rPr lang="en-US" sz="8000" dirty="0">
              <a:solidFill>
                <a:schemeClr val="bg1"/>
              </a:solidFill>
            </a:rPr>
            <a:t>2sec</a:t>
          </a:r>
          <a:br>
            <a:rPr lang="en-US" sz="8000" dirty="0">
              <a:solidFill>
                <a:schemeClr val="bg1"/>
              </a:solidFill>
            </a:rPr>
          </a:br>
          <a:r>
            <a:rPr lang="en-US" sz="1600" dirty="0">
              <a:solidFill>
                <a:schemeClr val="bg1"/>
              </a:solidFill>
            </a:rPr>
            <a:t>someone needs blood</a:t>
          </a:r>
          <a:endParaRPr lang="en-US" sz="1600" dirty="0"/>
        </a:p>
      </dgm:t>
    </dgm:pt>
    <dgm:pt modelId="{8A843A22-E753-403B-9869-969FFBA0CE00}" type="parTrans" cxnId="{15280C4A-53A8-4E0B-AE52-D3361C03FAAA}">
      <dgm:prSet/>
      <dgm:spPr/>
      <dgm:t>
        <a:bodyPr/>
        <a:lstStyle/>
        <a:p>
          <a:endParaRPr lang="en-US"/>
        </a:p>
      </dgm:t>
    </dgm:pt>
    <dgm:pt modelId="{01A1F613-D1DF-4A92-B72D-32C35E66EB10}" type="sibTrans" cxnId="{15280C4A-53A8-4E0B-AE52-D3361C03FAAA}">
      <dgm:prSet/>
      <dgm:spPr/>
      <dgm:t>
        <a:bodyPr/>
        <a:lstStyle/>
        <a:p>
          <a:endParaRPr lang="en-US"/>
        </a:p>
      </dgm:t>
    </dgm:pt>
    <dgm:pt modelId="{13E3C731-08FA-4C36-B490-D6B1B51F26FF}">
      <dgm:prSet phldrT="[Text]" custT="1"/>
      <dgm:spPr/>
      <dgm:t>
        <a:bodyPr/>
        <a:lstStyle/>
        <a:p>
          <a:r>
            <a:rPr lang="en-US" sz="8000" dirty="0">
              <a:solidFill>
                <a:schemeClr val="bg1"/>
              </a:solidFill>
            </a:rPr>
            <a:t>90%</a:t>
          </a:r>
          <a:br>
            <a:rPr lang="en-US" sz="7200" dirty="0">
              <a:solidFill>
                <a:schemeClr val="bg1"/>
              </a:solidFill>
            </a:rPr>
          </a:br>
          <a:r>
            <a:rPr lang="en-US" sz="1600" dirty="0">
              <a:solidFill>
                <a:schemeClr val="bg1"/>
              </a:solidFill>
            </a:rPr>
            <a:t>of people eligible to donate blood are not doing so</a:t>
          </a:r>
          <a:endParaRPr lang="en-US" sz="1600" dirty="0"/>
        </a:p>
      </dgm:t>
    </dgm:pt>
    <dgm:pt modelId="{38E098B8-A203-4C42-87E4-5BD847FB1744}" type="sibTrans" cxnId="{BA617468-DA7A-496B-AC1F-57A47C5B272C}">
      <dgm:prSet/>
      <dgm:spPr/>
      <dgm:t>
        <a:bodyPr/>
        <a:lstStyle/>
        <a:p>
          <a:endParaRPr lang="en-US"/>
        </a:p>
      </dgm:t>
    </dgm:pt>
    <dgm:pt modelId="{0404A6ED-CD6B-4012-B949-13AE373325F7}" type="parTrans" cxnId="{BA617468-DA7A-496B-AC1F-57A47C5B272C}">
      <dgm:prSet/>
      <dgm:spPr/>
      <dgm:t>
        <a:bodyPr/>
        <a:lstStyle/>
        <a:p>
          <a:endParaRPr lang="en-US"/>
        </a:p>
      </dgm:t>
    </dgm:pt>
    <dgm:pt modelId="{10ED85F3-09B6-40FC-9E67-EA0566BD8E9E}" type="pres">
      <dgm:prSet presAssocID="{4D888BDF-6CEE-4812-B69C-475FC209D8C7}" presName="Name0" presStyleCnt="0">
        <dgm:presLayoutVars>
          <dgm:dir/>
          <dgm:resizeHandles val="exact"/>
        </dgm:presLayoutVars>
      </dgm:prSet>
      <dgm:spPr/>
    </dgm:pt>
    <dgm:pt modelId="{1D405465-3DDB-475E-99A1-E6FF4CE46BFC}" type="pres">
      <dgm:prSet presAssocID="{3FB944D7-4FDC-48D5-83C2-E7911537E748}" presName="Name5" presStyleLbl="vennNode1" presStyleIdx="0" presStyleCnt="2">
        <dgm:presLayoutVars>
          <dgm:bulletEnabled val="1"/>
        </dgm:presLayoutVars>
      </dgm:prSet>
      <dgm:spPr/>
    </dgm:pt>
    <dgm:pt modelId="{822880A6-BE1A-41D1-B606-73A274A5351D}" type="pres">
      <dgm:prSet presAssocID="{01A1F613-D1DF-4A92-B72D-32C35E66EB10}" presName="space" presStyleCnt="0"/>
      <dgm:spPr/>
    </dgm:pt>
    <dgm:pt modelId="{8F19A5F5-BFB7-432E-B135-E16CDBDFDB7B}" type="pres">
      <dgm:prSet presAssocID="{13E3C731-08FA-4C36-B490-D6B1B51F26FF}" presName="Name5" presStyleLbl="vennNode1" presStyleIdx="1" presStyleCnt="2" custLinFactX="23171" custLinFactNeighborX="100000" custLinFactNeighborY="920">
        <dgm:presLayoutVars>
          <dgm:bulletEnabled val="1"/>
        </dgm:presLayoutVars>
      </dgm:prSet>
      <dgm:spPr/>
    </dgm:pt>
  </dgm:ptLst>
  <dgm:cxnLst>
    <dgm:cxn modelId="{F5F16345-BE4C-492D-B586-37704401045C}" type="presOf" srcId="{13E3C731-08FA-4C36-B490-D6B1B51F26FF}" destId="{8F19A5F5-BFB7-432E-B135-E16CDBDFDB7B}" srcOrd="0" destOrd="0" presId="urn:microsoft.com/office/officeart/2005/8/layout/venn3"/>
    <dgm:cxn modelId="{7E901FAB-ACDD-4722-8622-4C7E46741091}" type="presOf" srcId="{3FB944D7-4FDC-48D5-83C2-E7911537E748}" destId="{1D405465-3DDB-475E-99A1-E6FF4CE46BFC}" srcOrd="0" destOrd="0" presId="urn:microsoft.com/office/officeart/2005/8/layout/venn3"/>
    <dgm:cxn modelId="{BA617468-DA7A-496B-AC1F-57A47C5B272C}" srcId="{4D888BDF-6CEE-4812-B69C-475FC209D8C7}" destId="{13E3C731-08FA-4C36-B490-D6B1B51F26FF}" srcOrd="1" destOrd="0" parTransId="{0404A6ED-CD6B-4012-B949-13AE373325F7}" sibTransId="{38E098B8-A203-4C42-87E4-5BD847FB1744}"/>
    <dgm:cxn modelId="{7D6DEDF7-9353-4E63-A7B1-EFC9A327E7ED}" type="presOf" srcId="{4D888BDF-6CEE-4812-B69C-475FC209D8C7}" destId="{10ED85F3-09B6-40FC-9E67-EA0566BD8E9E}" srcOrd="0" destOrd="0" presId="urn:microsoft.com/office/officeart/2005/8/layout/venn3"/>
    <dgm:cxn modelId="{15280C4A-53A8-4E0B-AE52-D3361C03FAAA}" srcId="{4D888BDF-6CEE-4812-B69C-475FC209D8C7}" destId="{3FB944D7-4FDC-48D5-83C2-E7911537E748}" srcOrd="0" destOrd="0" parTransId="{8A843A22-E753-403B-9869-969FFBA0CE00}" sibTransId="{01A1F613-D1DF-4A92-B72D-32C35E66EB10}"/>
    <dgm:cxn modelId="{73890C44-64FA-414A-A1E4-6F0D5F6147E8}" type="presParOf" srcId="{10ED85F3-09B6-40FC-9E67-EA0566BD8E9E}" destId="{1D405465-3DDB-475E-99A1-E6FF4CE46BFC}" srcOrd="0" destOrd="0" presId="urn:microsoft.com/office/officeart/2005/8/layout/venn3"/>
    <dgm:cxn modelId="{FF666EAE-BEE8-42C3-851E-A46A268E7F3C}" type="presParOf" srcId="{10ED85F3-09B6-40FC-9E67-EA0566BD8E9E}" destId="{822880A6-BE1A-41D1-B606-73A274A5351D}" srcOrd="1" destOrd="0" presId="urn:microsoft.com/office/officeart/2005/8/layout/venn3"/>
    <dgm:cxn modelId="{898F9F2A-7183-43A5-9E33-19FDE91F0F8A}" type="presParOf" srcId="{10ED85F3-09B6-40FC-9E67-EA0566BD8E9E}" destId="{8F19A5F5-BFB7-432E-B135-E16CDBDFDB7B}"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32C640-936D-42EB-BA19-FF48C4592EF4}"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58C787E6-EEF9-409E-B991-4CBCCE5D35AE}">
      <dgm:prSet phldrT="[Text]"/>
      <dgm:spPr/>
      <dgm:t>
        <a:bodyPr/>
        <a:lstStyle/>
        <a:p>
          <a:r>
            <a:rPr lang="en-US" dirty="0"/>
            <a:t>I have no time or ability</a:t>
          </a:r>
        </a:p>
      </dgm:t>
    </dgm:pt>
    <dgm:pt modelId="{DAFB212A-CF91-4519-B65F-B545580D2A9F}" type="parTrans" cxnId="{2DC8593D-B752-434B-ADE0-AB4E1397E96F}">
      <dgm:prSet/>
      <dgm:spPr/>
      <dgm:t>
        <a:bodyPr/>
        <a:lstStyle/>
        <a:p>
          <a:endParaRPr lang="en-US"/>
        </a:p>
      </dgm:t>
    </dgm:pt>
    <dgm:pt modelId="{A4024A0E-53D8-46D5-B1C6-45EF0C22ED9C}" type="sibTrans" cxnId="{2DC8593D-B752-434B-ADE0-AB4E1397E96F}">
      <dgm:prSet/>
      <dgm:spPr>
        <a:blipFill>
          <a:blip xmlns:r="http://schemas.openxmlformats.org/officeDocument/2006/relationships" r:embed="rId1"/>
          <a:stretch>
            <a:fillRect/>
          </a:stretch>
        </a:blipFill>
      </dgm:spPr>
      <dgm:t>
        <a:bodyPr/>
        <a:lstStyle/>
        <a:p>
          <a:endParaRPr lang="en-US"/>
        </a:p>
      </dgm:t>
    </dgm:pt>
    <dgm:pt modelId="{6C425C9F-6A8A-44A5-9299-97E4A99AE11F}">
      <dgm:prSet phldrT="[Text]"/>
      <dgm:spPr/>
      <dgm:t>
        <a:bodyPr/>
        <a:lstStyle/>
        <a:p>
          <a:r>
            <a:rPr lang="en-US" dirty="0"/>
            <a:t>I am afraid it’s not safe</a:t>
          </a:r>
        </a:p>
      </dgm:t>
    </dgm:pt>
    <dgm:pt modelId="{2A4C3556-1B65-46B0-B4C2-028C97E284B1}" type="parTrans" cxnId="{3AC09FFE-880E-4A88-9C35-5A950DA6E50B}">
      <dgm:prSet/>
      <dgm:spPr/>
      <dgm:t>
        <a:bodyPr/>
        <a:lstStyle/>
        <a:p>
          <a:endParaRPr lang="en-US"/>
        </a:p>
      </dgm:t>
    </dgm:pt>
    <dgm:pt modelId="{1854F118-EFC5-4C49-9AE6-A359BCABE062}" type="sibTrans" cxnId="{3AC09FFE-880E-4A88-9C35-5A950DA6E50B}">
      <dgm:prSet/>
      <dgm:spPr>
        <a:blipFill>
          <a:blip xmlns:r="http://schemas.openxmlformats.org/officeDocument/2006/relationships" r:embed="rId2"/>
          <a:stretch>
            <a:fillRect/>
          </a:stretch>
        </a:blipFill>
      </dgm:spPr>
      <dgm:t>
        <a:bodyPr/>
        <a:lstStyle/>
        <a:p>
          <a:endParaRPr lang="en-US"/>
        </a:p>
      </dgm:t>
    </dgm:pt>
    <dgm:pt modelId="{79AF3F3B-D884-4A67-8941-1F4AF902191A}">
      <dgm:prSet phldrT="[Text]"/>
      <dgm:spPr/>
      <dgm:t>
        <a:bodyPr/>
        <a:lstStyle/>
        <a:p>
          <a:r>
            <a:rPr lang="en-US" dirty="0"/>
            <a:t>I am not motivated to do it</a:t>
          </a:r>
        </a:p>
      </dgm:t>
    </dgm:pt>
    <dgm:pt modelId="{68D700AC-C748-46EC-9597-678D05B8A454}" type="parTrans" cxnId="{C550329A-97C2-46C0-970B-AD204F743161}">
      <dgm:prSet/>
      <dgm:spPr/>
      <dgm:t>
        <a:bodyPr/>
        <a:lstStyle/>
        <a:p>
          <a:endParaRPr lang="en-US"/>
        </a:p>
      </dgm:t>
    </dgm:pt>
    <dgm:pt modelId="{EF7CE069-DFF8-46EE-8BFA-A8C057A7A598}" type="sibTrans" cxnId="{C550329A-97C2-46C0-970B-AD204F743161}">
      <dgm:prSet/>
      <dgm:spPr>
        <a:blipFill>
          <a:blip xmlns:r="http://schemas.openxmlformats.org/officeDocument/2006/relationships" r:embed="rId3"/>
          <a:stretch>
            <a:fillRect/>
          </a:stretch>
        </a:blipFill>
      </dgm:spPr>
      <dgm:t>
        <a:bodyPr/>
        <a:lstStyle/>
        <a:p>
          <a:endParaRPr lang="en-US"/>
        </a:p>
      </dgm:t>
    </dgm:pt>
    <dgm:pt modelId="{D462C8AD-A09B-4047-BD7F-1A2B86F5E4BF}">
      <dgm:prSet phldrT="[Text]"/>
      <dgm:spPr/>
      <dgm:t>
        <a:bodyPr/>
        <a:lstStyle/>
        <a:p>
          <a:r>
            <a:rPr lang="en-US" dirty="0"/>
            <a:t>My impact is not obvious</a:t>
          </a:r>
        </a:p>
      </dgm:t>
    </dgm:pt>
    <dgm:pt modelId="{E821CE70-023A-4BFE-9B41-DF79008611D4}" type="parTrans" cxnId="{83663CE3-59BC-48A9-9798-9BB601927A88}">
      <dgm:prSet/>
      <dgm:spPr/>
      <dgm:t>
        <a:bodyPr/>
        <a:lstStyle/>
        <a:p>
          <a:endParaRPr lang="en-US"/>
        </a:p>
      </dgm:t>
    </dgm:pt>
    <dgm:pt modelId="{3AC08C67-8486-41D2-8582-E1B2546C64A5}" type="sibTrans" cxnId="{83663CE3-59BC-48A9-9798-9BB601927A88}">
      <dgm:prSet/>
      <dgm:spPr>
        <a:blipFill>
          <a:blip xmlns:r="http://schemas.openxmlformats.org/officeDocument/2006/relationships" r:embed="rId4"/>
          <a:stretch>
            <a:fillRect/>
          </a:stretch>
        </a:blipFill>
      </dgm:spPr>
      <dgm:t>
        <a:bodyPr/>
        <a:lstStyle/>
        <a:p>
          <a:endParaRPr lang="en-US"/>
        </a:p>
      </dgm:t>
    </dgm:pt>
    <dgm:pt modelId="{83661D06-F670-4552-B508-59B2055C6746}" type="pres">
      <dgm:prSet presAssocID="{6E32C640-936D-42EB-BA19-FF48C4592EF4}" presName="Name0" presStyleCnt="0">
        <dgm:presLayoutVars>
          <dgm:chMax val="21"/>
          <dgm:chPref val="21"/>
        </dgm:presLayoutVars>
      </dgm:prSet>
      <dgm:spPr/>
    </dgm:pt>
    <dgm:pt modelId="{6CB88D3E-D456-4EBA-9910-59ACA52AF681}" type="pres">
      <dgm:prSet presAssocID="{58C787E6-EEF9-409E-B991-4CBCCE5D35AE}" presName="text1" presStyleCnt="0"/>
      <dgm:spPr/>
    </dgm:pt>
    <dgm:pt modelId="{DBE55BBF-23CC-49DC-A7E0-75BE0AB2F219}" type="pres">
      <dgm:prSet presAssocID="{58C787E6-EEF9-409E-B991-4CBCCE5D35AE}" presName="textRepeatNode" presStyleLbl="alignNode1" presStyleIdx="0" presStyleCnt="4">
        <dgm:presLayoutVars>
          <dgm:chMax val="0"/>
          <dgm:chPref val="0"/>
          <dgm:bulletEnabled val="1"/>
        </dgm:presLayoutVars>
      </dgm:prSet>
      <dgm:spPr/>
    </dgm:pt>
    <dgm:pt modelId="{D4FD439E-7221-4954-943C-D8B11B2E2D99}" type="pres">
      <dgm:prSet presAssocID="{58C787E6-EEF9-409E-B991-4CBCCE5D35AE}" presName="textaccent1" presStyleCnt="0"/>
      <dgm:spPr/>
    </dgm:pt>
    <dgm:pt modelId="{7E7BF627-8059-4D1D-AB2D-4ADC18D66BE4}" type="pres">
      <dgm:prSet presAssocID="{58C787E6-EEF9-409E-B991-4CBCCE5D35AE}" presName="accentRepeatNode" presStyleLbl="solidAlignAcc1" presStyleIdx="0" presStyleCnt="8"/>
      <dgm:spPr/>
    </dgm:pt>
    <dgm:pt modelId="{6C466AF4-A796-4F70-9421-A2BFF2B2142B}" type="pres">
      <dgm:prSet presAssocID="{A4024A0E-53D8-46D5-B1C6-45EF0C22ED9C}" presName="image1" presStyleCnt="0"/>
      <dgm:spPr/>
    </dgm:pt>
    <dgm:pt modelId="{7FC50FFE-43BC-4C60-8863-04C67FFEAFE6}" type="pres">
      <dgm:prSet presAssocID="{A4024A0E-53D8-46D5-B1C6-45EF0C22ED9C}" presName="imageRepeatNode" presStyleLbl="alignAcc1" presStyleIdx="0" presStyleCnt="4"/>
      <dgm:spPr/>
    </dgm:pt>
    <dgm:pt modelId="{B5D53F49-38AA-4A54-9752-1BB44DBA0973}" type="pres">
      <dgm:prSet presAssocID="{A4024A0E-53D8-46D5-B1C6-45EF0C22ED9C}" presName="imageaccent1" presStyleCnt="0"/>
      <dgm:spPr/>
    </dgm:pt>
    <dgm:pt modelId="{9A89F697-D7E6-450B-8291-39FD76CC6EFC}" type="pres">
      <dgm:prSet presAssocID="{A4024A0E-53D8-46D5-B1C6-45EF0C22ED9C}" presName="accentRepeatNode" presStyleLbl="solidAlignAcc1" presStyleIdx="1" presStyleCnt="8"/>
      <dgm:spPr/>
    </dgm:pt>
    <dgm:pt modelId="{75D1563A-5680-4D6C-AE79-88E27FBF27A4}" type="pres">
      <dgm:prSet presAssocID="{6C425C9F-6A8A-44A5-9299-97E4A99AE11F}" presName="text2" presStyleCnt="0"/>
      <dgm:spPr/>
    </dgm:pt>
    <dgm:pt modelId="{9C1A4527-6DEF-4B0E-BA46-3C2A6CBBC5E3}" type="pres">
      <dgm:prSet presAssocID="{6C425C9F-6A8A-44A5-9299-97E4A99AE11F}" presName="textRepeatNode" presStyleLbl="alignNode1" presStyleIdx="1" presStyleCnt="4">
        <dgm:presLayoutVars>
          <dgm:chMax val="0"/>
          <dgm:chPref val="0"/>
          <dgm:bulletEnabled val="1"/>
        </dgm:presLayoutVars>
      </dgm:prSet>
      <dgm:spPr/>
    </dgm:pt>
    <dgm:pt modelId="{F7DFB7B3-9A18-4CF5-B320-EE8B525A4495}" type="pres">
      <dgm:prSet presAssocID="{6C425C9F-6A8A-44A5-9299-97E4A99AE11F}" presName="textaccent2" presStyleCnt="0"/>
      <dgm:spPr/>
    </dgm:pt>
    <dgm:pt modelId="{40720E33-5860-4568-B271-3878B43C1527}" type="pres">
      <dgm:prSet presAssocID="{6C425C9F-6A8A-44A5-9299-97E4A99AE11F}" presName="accentRepeatNode" presStyleLbl="solidAlignAcc1" presStyleIdx="2" presStyleCnt="8"/>
      <dgm:spPr/>
    </dgm:pt>
    <dgm:pt modelId="{75A27377-E958-4CA9-8163-19D13B68D462}" type="pres">
      <dgm:prSet presAssocID="{1854F118-EFC5-4C49-9AE6-A359BCABE062}" presName="image2" presStyleCnt="0"/>
      <dgm:spPr/>
    </dgm:pt>
    <dgm:pt modelId="{8CC4C51F-0ED7-4D63-9836-15864A7C107C}" type="pres">
      <dgm:prSet presAssocID="{1854F118-EFC5-4C49-9AE6-A359BCABE062}" presName="imageRepeatNode" presStyleLbl="alignAcc1" presStyleIdx="1" presStyleCnt="4"/>
      <dgm:spPr/>
    </dgm:pt>
    <dgm:pt modelId="{55AB57D9-4F3A-48C8-AF58-AD34FE10BA1A}" type="pres">
      <dgm:prSet presAssocID="{1854F118-EFC5-4C49-9AE6-A359BCABE062}" presName="imageaccent2" presStyleCnt="0"/>
      <dgm:spPr/>
    </dgm:pt>
    <dgm:pt modelId="{E3EED541-5DFD-484C-A426-3B9E1E251245}" type="pres">
      <dgm:prSet presAssocID="{1854F118-EFC5-4C49-9AE6-A359BCABE062}" presName="accentRepeatNode" presStyleLbl="solidAlignAcc1" presStyleIdx="3" presStyleCnt="8"/>
      <dgm:spPr/>
    </dgm:pt>
    <dgm:pt modelId="{4130DF6D-22E3-4D90-AF84-341CF49DDB6E}" type="pres">
      <dgm:prSet presAssocID="{D462C8AD-A09B-4047-BD7F-1A2B86F5E4BF}" presName="text3" presStyleCnt="0"/>
      <dgm:spPr/>
    </dgm:pt>
    <dgm:pt modelId="{0B064586-89A0-471F-83A8-2F5CDD808B6F}" type="pres">
      <dgm:prSet presAssocID="{D462C8AD-A09B-4047-BD7F-1A2B86F5E4BF}" presName="textRepeatNode" presStyleLbl="alignNode1" presStyleIdx="2" presStyleCnt="4">
        <dgm:presLayoutVars>
          <dgm:chMax val="0"/>
          <dgm:chPref val="0"/>
          <dgm:bulletEnabled val="1"/>
        </dgm:presLayoutVars>
      </dgm:prSet>
      <dgm:spPr/>
    </dgm:pt>
    <dgm:pt modelId="{C8A6A86C-8E3C-4DC8-A93E-73140B20B73D}" type="pres">
      <dgm:prSet presAssocID="{D462C8AD-A09B-4047-BD7F-1A2B86F5E4BF}" presName="textaccent3" presStyleCnt="0"/>
      <dgm:spPr/>
    </dgm:pt>
    <dgm:pt modelId="{97383753-3EC0-4C98-8CC6-386B411351F3}" type="pres">
      <dgm:prSet presAssocID="{D462C8AD-A09B-4047-BD7F-1A2B86F5E4BF}" presName="accentRepeatNode" presStyleLbl="solidAlignAcc1" presStyleIdx="4" presStyleCnt="8"/>
      <dgm:spPr/>
    </dgm:pt>
    <dgm:pt modelId="{8B2879EC-C999-4A28-8484-117B6B508746}" type="pres">
      <dgm:prSet presAssocID="{3AC08C67-8486-41D2-8582-E1B2546C64A5}" presName="image3" presStyleCnt="0"/>
      <dgm:spPr/>
    </dgm:pt>
    <dgm:pt modelId="{4F6C801F-DF5C-46F2-962F-D99654880BFA}" type="pres">
      <dgm:prSet presAssocID="{3AC08C67-8486-41D2-8582-E1B2546C64A5}" presName="imageRepeatNode" presStyleLbl="alignAcc1" presStyleIdx="2" presStyleCnt="4"/>
      <dgm:spPr/>
    </dgm:pt>
    <dgm:pt modelId="{F2856587-9EFA-440D-B49F-0587E25B399B}" type="pres">
      <dgm:prSet presAssocID="{3AC08C67-8486-41D2-8582-E1B2546C64A5}" presName="imageaccent3" presStyleCnt="0"/>
      <dgm:spPr/>
    </dgm:pt>
    <dgm:pt modelId="{34E3AE4F-B7AD-4A10-913F-E684322B4FEE}" type="pres">
      <dgm:prSet presAssocID="{3AC08C67-8486-41D2-8582-E1B2546C64A5}" presName="accentRepeatNode" presStyleLbl="solidAlignAcc1" presStyleIdx="5" presStyleCnt="8"/>
      <dgm:spPr/>
    </dgm:pt>
    <dgm:pt modelId="{58EC689B-EC13-4284-BEEC-FAAA795B8234}" type="pres">
      <dgm:prSet presAssocID="{79AF3F3B-D884-4A67-8941-1F4AF902191A}" presName="text4" presStyleCnt="0"/>
      <dgm:spPr/>
    </dgm:pt>
    <dgm:pt modelId="{13596712-491C-4252-B2E6-72B394A7057A}" type="pres">
      <dgm:prSet presAssocID="{79AF3F3B-D884-4A67-8941-1F4AF902191A}" presName="textRepeatNode" presStyleLbl="alignNode1" presStyleIdx="3" presStyleCnt="4">
        <dgm:presLayoutVars>
          <dgm:chMax val="0"/>
          <dgm:chPref val="0"/>
          <dgm:bulletEnabled val="1"/>
        </dgm:presLayoutVars>
      </dgm:prSet>
      <dgm:spPr/>
    </dgm:pt>
    <dgm:pt modelId="{88C87158-0E0D-4CB4-9CF9-9210F6F86E2D}" type="pres">
      <dgm:prSet presAssocID="{79AF3F3B-D884-4A67-8941-1F4AF902191A}" presName="textaccent4" presStyleCnt="0"/>
      <dgm:spPr/>
    </dgm:pt>
    <dgm:pt modelId="{89A682C3-2D76-4231-9501-AE17C6E8FF74}" type="pres">
      <dgm:prSet presAssocID="{79AF3F3B-D884-4A67-8941-1F4AF902191A}" presName="accentRepeatNode" presStyleLbl="solidAlignAcc1" presStyleIdx="6" presStyleCnt="8"/>
      <dgm:spPr/>
    </dgm:pt>
    <dgm:pt modelId="{4109D34B-FFBD-497B-A656-83C1BA47EF15}" type="pres">
      <dgm:prSet presAssocID="{EF7CE069-DFF8-46EE-8BFA-A8C057A7A598}" presName="image4" presStyleCnt="0"/>
      <dgm:spPr/>
    </dgm:pt>
    <dgm:pt modelId="{0147B986-C95F-4751-A83D-E6134E993B39}" type="pres">
      <dgm:prSet presAssocID="{EF7CE069-DFF8-46EE-8BFA-A8C057A7A598}" presName="imageRepeatNode" presStyleLbl="alignAcc1" presStyleIdx="3" presStyleCnt="4"/>
      <dgm:spPr/>
    </dgm:pt>
    <dgm:pt modelId="{832D6541-C3C2-49CB-9FE1-B4F0E59D4843}" type="pres">
      <dgm:prSet presAssocID="{EF7CE069-DFF8-46EE-8BFA-A8C057A7A598}" presName="imageaccent4" presStyleCnt="0"/>
      <dgm:spPr/>
    </dgm:pt>
    <dgm:pt modelId="{3BD26C4F-A64C-4AC2-BDFA-515B9F490234}" type="pres">
      <dgm:prSet presAssocID="{EF7CE069-DFF8-46EE-8BFA-A8C057A7A598}" presName="accentRepeatNode" presStyleLbl="solidAlignAcc1" presStyleIdx="7" presStyleCnt="8"/>
      <dgm:spPr/>
    </dgm:pt>
  </dgm:ptLst>
  <dgm:cxnLst>
    <dgm:cxn modelId="{6792F496-F618-413E-9D6E-1942681B2046}" type="presOf" srcId="{A4024A0E-53D8-46D5-B1C6-45EF0C22ED9C}" destId="{7FC50FFE-43BC-4C60-8863-04C67FFEAFE6}" srcOrd="0" destOrd="0" presId="urn:microsoft.com/office/officeart/2008/layout/HexagonCluster"/>
    <dgm:cxn modelId="{A2965A4E-DC72-4131-8BD0-000DB5B972B5}" type="presOf" srcId="{D462C8AD-A09B-4047-BD7F-1A2B86F5E4BF}" destId="{0B064586-89A0-471F-83A8-2F5CDD808B6F}" srcOrd="0" destOrd="0" presId="urn:microsoft.com/office/officeart/2008/layout/HexagonCluster"/>
    <dgm:cxn modelId="{4DBD8613-136A-4020-88E5-817AF5465A24}" type="presOf" srcId="{3AC08C67-8486-41D2-8582-E1B2546C64A5}" destId="{4F6C801F-DF5C-46F2-962F-D99654880BFA}" srcOrd="0" destOrd="0" presId="urn:microsoft.com/office/officeart/2008/layout/HexagonCluster"/>
    <dgm:cxn modelId="{028B6693-5921-454F-B33F-C0EAEE7F0ABD}" type="presOf" srcId="{6C425C9F-6A8A-44A5-9299-97E4A99AE11F}" destId="{9C1A4527-6DEF-4B0E-BA46-3C2A6CBBC5E3}" srcOrd="0" destOrd="0" presId="urn:microsoft.com/office/officeart/2008/layout/HexagonCluster"/>
    <dgm:cxn modelId="{3AC09FFE-880E-4A88-9C35-5A950DA6E50B}" srcId="{6E32C640-936D-42EB-BA19-FF48C4592EF4}" destId="{6C425C9F-6A8A-44A5-9299-97E4A99AE11F}" srcOrd="1" destOrd="0" parTransId="{2A4C3556-1B65-46B0-B4C2-028C97E284B1}" sibTransId="{1854F118-EFC5-4C49-9AE6-A359BCABE062}"/>
    <dgm:cxn modelId="{80DF22CC-C376-44E7-B9A7-EF7191B99B2E}" type="presOf" srcId="{58C787E6-EEF9-409E-B991-4CBCCE5D35AE}" destId="{DBE55BBF-23CC-49DC-A7E0-75BE0AB2F219}" srcOrd="0" destOrd="0" presId="urn:microsoft.com/office/officeart/2008/layout/HexagonCluster"/>
    <dgm:cxn modelId="{069F4867-151E-49BD-B2FD-183039481B33}" type="presOf" srcId="{79AF3F3B-D884-4A67-8941-1F4AF902191A}" destId="{13596712-491C-4252-B2E6-72B394A7057A}" srcOrd="0" destOrd="0" presId="urn:microsoft.com/office/officeart/2008/layout/HexagonCluster"/>
    <dgm:cxn modelId="{C550329A-97C2-46C0-970B-AD204F743161}" srcId="{6E32C640-936D-42EB-BA19-FF48C4592EF4}" destId="{79AF3F3B-D884-4A67-8941-1F4AF902191A}" srcOrd="3" destOrd="0" parTransId="{68D700AC-C748-46EC-9597-678D05B8A454}" sibTransId="{EF7CE069-DFF8-46EE-8BFA-A8C057A7A598}"/>
    <dgm:cxn modelId="{F279E018-2700-4468-8A7A-67F2D369172A}" type="presOf" srcId="{1854F118-EFC5-4C49-9AE6-A359BCABE062}" destId="{8CC4C51F-0ED7-4D63-9836-15864A7C107C}" srcOrd="0" destOrd="0" presId="urn:microsoft.com/office/officeart/2008/layout/HexagonCluster"/>
    <dgm:cxn modelId="{E0DDB53F-EF90-426C-9D2D-31EEBA864BF4}" type="presOf" srcId="{6E32C640-936D-42EB-BA19-FF48C4592EF4}" destId="{83661D06-F670-4552-B508-59B2055C6746}" srcOrd="0" destOrd="0" presId="urn:microsoft.com/office/officeart/2008/layout/HexagonCluster"/>
    <dgm:cxn modelId="{83663CE3-59BC-48A9-9798-9BB601927A88}" srcId="{6E32C640-936D-42EB-BA19-FF48C4592EF4}" destId="{D462C8AD-A09B-4047-BD7F-1A2B86F5E4BF}" srcOrd="2" destOrd="0" parTransId="{E821CE70-023A-4BFE-9B41-DF79008611D4}" sibTransId="{3AC08C67-8486-41D2-8582-E1B2546C64A5}"/>
    <dgm:cxn modelId="{26B87323-6AAD-4434-8DF1-C165006DC9D4}" type="presOf" srcId="{EF7CE069-DFF8-46EE-8BFA-A8C057A7A598}" destId="{0147B986-C95F-4751-A83D-E6134E993B39}" srcOrd="0" destOrd="0" presId="urn:microsoft.com/office/officeart/2008/layout/HexagonCluster"/>
    <dgm:cxn modelId="{2DC8593D-B752-434B-ADE0-AB4E1397E96F}" srcId="{6E32C640-936D-42EB-BA19-FF48C4592EF4}" destId="{58C787E6-EEF9-409E-B991-4CBCCE5D35AE}" srcOrd="0" destOrd="0" parTransId="{DAFB212A-CF91-4519-B65F-B545580D2A9F}" sibTransId="{A4024A0E-53D8-46D5-B1C6-45EF0C22ED9C}"/>
    <dgm:cxn modelId="{F4A9541F-98EB-44FE-9757-BF6CDC17F791}" type="presParOf" srcId="{83661D06-F670-4552-B508-59B2055C6746}" destId="{6CB88D3E-D456-4EBA-9910-59ACA52AF681}" srcOrd="0" destOrd="0" presId="urn:microsoft.com/office/officeart/2008/layout/HexagonCluster"/>
    <dgm:cxn modelId="{B4C47837-5DD9-4F8A-80A4-11AEE2DD90B2}" type="presParOf" srcId="{6CB88D3E-D456-4EBA-9910-59ACA52AF681}" destId="{DBE55BBF-23CC-49DC-A7E0-75BE0AB2F219}" srcOrd="0" destOrd="0" presId="urn:microsoft.com/office/officeart/2008/layout/HexagonCluster"/>
    <dgm:cxn modelId="{EB136658-8612-46BD-85FA-1042AB68C7A5}" type="presParOf" srcId="{83661D06-F670-4552-B508-59B2055C6746}" destId="{D4FD439E-7221-4954-943C-D8B11B2E2D99}" srcOrd="1" destOrd="0" presId="urn:microsoft.com/office/officeart/2008/layout/HexagonCluster"/>
    <dgm:cxn modelId="{D16222D4-10C0-4666-9A27-DC059C8329D3}" type="presParOf" srcId="{D4FD439E-7221-4954-943C-D8B11B2E2D99}" destId="{7E7BF627-8059-4D1D-AB2D-4ADC18D66BE4}" srcOrd="0" destOrd="0" presId="urn:microsoft.com/office/officeart/2008/layout/HexagonCluster"/>
    <dgm:cxn modelId="{4F60F118-D11E-46F7-81B7-598BD9C5EFA7}" type="presParOf" srcId="{83661D06-F670-4552-B508-59B2055C6746}" destId="{6C466AF4-A796-4F70-9421-A2BFF2B2142B}" srcOrd="2" destOrd="0" presId="urn:microsoft.com/office/officeart/2008/layout/HexagonCluster"/>
    <dgm:cxn modelId="{B20C3C80-2F0E-4775-98A3-BCBEB4929CE1}" type="presParOf" srcId="{6C466AF4-A796-4F70-9421-A2BFF2B2142B}" destId="{7FC50FFE-43BC-4C60-8863-04C67FFEAFE6}" srcOrd="0" destOrd="0" presId="urn:microsoft.com/office/officeart/2008/layout/HexagonCluster"/>
    <dgm:cxn modelId="{3EA9423F-FFCE-425F-88DF-696C08EA6118}" type="presParOf" srcId="{83661D06-F670-4552-B508-59B2055C6746}" destId="{B5D53F49-38AA-4A54-9752-1BB44DBA0973}" srcOrd="3" destOrd="0" presId="urn:microsoft.com/office/officeart/2008/layout/HexagonCluster"/>
    <dgm:cxn modelId="{C4328927-623E-46D7-A800-897D1A0F68A3}" type="presParOf" srcId="{B5D53F49-38AA-4A54-9752-1BB44DBA0973}" destId="{9A89F697-D7E6-450B-8291-39FD76CC6EFC}" srcOrd="0" destOrd="0" presId="urn:microsoft.com/office/officeart/2008/layout/HexagonCluster"/>
    <dgm:cxn modelId="{9DBE0D41-6EF1-450F-A372-0ECE18734104}" type="presParOf" srcId="{83661D06-F670-4552-B508-59B2055C6746}" destId="{75D1563A-5680-4D6C-AE79-88E27FBF27A4}" srcOrd="4" destOrd="0" presId="urn:microsoft.com/office/officeart/2008/layout/HexagonCluster"/>
    <dgm:cxn modelId="{C9E582D8-F4F3-4DCD-8B2C-8FC63CC4252C}" type="presParOf" srcId="{75D1563A-5680-4D6C-AE79-88E27FBF27A4}" destId="{9C1A4527-6DEF-4B0E-BA46-3C2A6CBBC5E3}" srcOrd="0" destOrd="0" presId="urn:microsoft.com/office/officeart/2008/layout/HexagonCluster"/>
    <dgm:cxn modelId="{923F3DDE-6F01-469A-92DC-5757720C99B7}" type="presParOf" srcId="{83661D06-F670-4552-B508-59B2055C6746}" destId="{F7DFB7B3-9A18-4CF5-B320-EE8B525A4495}" srcOrd="5" destOrd="0" presId="urn:microsoft.com/office/officeart/2008/layout/HexagonCluster"/>
    <dgm:cxn modelId="{7DC27A4E-8A0D-488E-9742-30F0BB93BAC0}" type="presParOf" srcId="{F7DFB7B3-9A18-4CF5-B320-EE8B525A4495}" destId="{40720E33-5860-4568-B271-3878B43C1527}" srcOrd="0" destOrd="0" presId="urn:microsoft.com/office/officeart/2008/layout/HexagonCluster"/>
    <dgm:cxn modelId="{F07F3916-0D77-496B-AADC-3FAA31339E4B}" type="presParOf" srcId="{83661D06-F670-4552-B508-59B2055C6746}" destId="{75A27377-E958-4CA9-8163-19D13B68D462}" srcOrd="6" destOrd="0" presId="urn:microsoft.com/office/officeart/2008/layout/HexagonCluster"/>
    <dgm:cxn modelId="{659AF11F-52AC-499E-8A86-7C3BC17C4D78}" type="presParOf" srcId="{75A27377-E958-4CA9-8163-19D13B68D462}" destId="{8CC4C51F-0ED7-4D63-9836-15864A7C107C}" srcOrd="0" destOrd="0" presId="urn:microsoft.com/office/officeart/2008/layout/HexagonCluster"/>
    <dgm:cxn modelId="{24595DD7-4B81-41B8-8BCC-7783ABA14C0A}" type="presParOf" srcId="{83661D06-F670-4552-B508-59B2055C6746}" destId="{55AB57D9-4F3A-48C8-AF58-AD34FE10BA1A}" srcOrd="7" destOrd="0" presId="urn:microsoft.com/office/officeart/2008/layout/HexagonCluster"/>
    <dgm:cxn modelId="{ECE5D91C-44A2-4FD7-BB51-255663ACE732}" type="presParOf" srcId="{55AB57D9-4F3A-48C8-AF58-AD34FE10BA1A}" destId="{E3EED541-5DFD-484C-A426-3B9E1E251245}" srcOrd="0" destOrd="0" presId="urn:microsoft.com/office/officeart/2008/layout/HexagonCluster"/>
    <dgm:cxn modelId="{E89B4712-3493-4465-A4E0-BC255D93EC1F}" type="presParOf" srcId="{83661D06-F670-4552-B508-59B2055C6746}" destId="{4130DF6D-22E3-4D90-AF84-341CF49DDB6E}" srcOrd="8" destOrd="0" presId="urn:microsoft.com/office/officeart/2008/layout/HexagonCluster"/>
    <dgm:cxn modelId="{98763B3E-A005-4D53-BC27-2D0FEB73DAE5}" type="presParOf" srcId="{4130DF6D-22E3-4D90-AF84-341CF49DDB6E}" destId="{0B064586-89A0-471F-83A8-2F5CDD808B6F}" srcOrd="0" destOrd="0" presId="urn:microsoft.com/office/officeart/2008/layout/HexagonCluster"/>
    <dgm:cxn modelId="{A81151C7-A304-4DBC-A4DF-72F7ABC9F7D2}" type="presParOf" srcId="{83661D06-F670-4552-B508-59B2055C6746}" destId="{C8A6A86C-8E3C-4DC8-A93E-73140B20B73D}" srcOrd="9" destOrd="0" presId="urn:microsoft.com/office/officeart/2008/layout/HexagonCluster"/>
    <dgm:cxn modelId="{53365D64-B59C-4A6E-A177-3D47C396E230}" type="presParOf" srcId="{C8A6A86C-8E3C-4DC8-A93E-73140B20B73D}" destId="{97383753-3EC0-4C98-8CC6-386B411351F3}" srcOrd="0" destOrd="0" presId="urn:microsoft.com/office/officeart/2008/layout/HexagonCluster"/>
    <dgm:cxn modelId="{3295AF27-265C-4A4C-A403-D69BF1C6EB9B}" type="presParOf" srcId="{83661D06-F670-4552-B508-59B2055C6746}" destId="{8B2879EC-C999-4A28-8484-117B6B508746}" srcOrd="10" destOrd="0" presId="urn:microsoft.com/office/officeart/2008/layout/HexagonCluster"/>
    <dgm:cxn modelId="{E9BBD0D0-1C47-4695-87FA-08CBDA45F86A}" type="presParOf" srcId="{8B2879EC-C999-4A28-8484-117B6B508746}" destId="{4F6C801F-DF5C-46F2-962F-D99654880BFA}" srcOrd="0" destOrd="0" presId="urn:microsoft.com/office/officeart/2008/layout/HexagonCluster"/>
    <dgm:cxn modelId="{71AFEB99-8582-4D80-BB09-15801AB8865E}" type="presParOf" srcId="{83661D06-F670-4552-B508-59B2055C6746}" destId="{F2856587-9EFA-440D-B49F-0587E25B399B}" srcOrd="11" destOrd="0" presId="urn:microsoft.com/office/officeart/2008/layout/HexagonCluster"/>
    <dgm:cxn modelId="{A2581804-E331-47DB-994D-0AA713B9AB6C}" type="presParOf" srcId="{F2856587-9EFA-440D-B49F-0587E25B399B}" destId="{34E3AE4F-B7AD-4A10-913F-E684322B4FEE}" srcOrd="0" destOrd="0" presId="urn:microsoft.com/office/officeart/2008/layout/HexagonCluster"/>
    <dgm:cxn modelId="{A4E9572F-B148-45FC-935A-923D513CDEEF}" type="presParOf" srcId="{83661D06-F670-4552-B508-59B2055C6746}" destId="{58EC689B-EC13-4284-BEEC-FAAA795B8234}" srcOrd="12" destOrd="0" presId="urn:microsoft.com/office/officeart/2008/layout/HexagonCluster"/>
    <dgm:cxn modelId="{821EAE8B-6858-4AE5-93EF-5DC3BB78ECA8}" type="presParOf" srcId="{58EC689B-EC13-4284-BEEC-FAAA795B8234}" destId="{13596712-491C-4252-B2E6-72B394A7057A}" srcOrd="0" destOrd="0" presId="urn:microsoft.com/office/officeart/2008/layout/HexagonCluster"/>
    <dgm:cxn modelId="{66D52E24-77C0-42BF-964D-10422F5761BE}" type="presParOf" srcId="{83661D06-F670-4552-B508-59B2055C6746}" destId="{88C87158-0E0D-4CB4-9CF9-9210F6F86E2D}" srcOrd="13" destOrd="0" presId="urn:microsoft.com/office/officeart/2008/layout/HexagonCluster"/>
    <dgm:cxn modelId="{3DCA8D1B-FEF6-4407-AE9E-78E0227D13DC}" type="presParOf" srcId="{88C87158-0E0D-4CB4-9CF9-9210F6F86E2D}" destId="{89A682C3-2D76-4231-9501-AE17C6E8FF74}" srcOrd="0" destOrd="0" presId="urn:microsoft.com/office/officeart/2008/layout/HexagonCluster"/>
    <dgm:cxn modelId="{C925C6CB-300E-4A29-BD51-89A392788F37}" type="presParOf" srcId="{83661D06-F670-4552-B508-59B2055C6746}" destId="{4109D34B-FFBD-497B-A656-83C1BA47EF15}" srcOrd="14" destOrd="0" presId="urn:microsoft.com/office/officeart/2008/layout/HexagonCluster"/>
    <dgm:cxn modelId="{DD303EBE-D456-4F78-AD3E-1B27D8825A1E}" type="presParOf" srcId="{4109D34B-FFBD-497B-A656-83C1BA47EF15}" destId="{0147B986-C95F-4751-A83D-E6134E993B39}" srcOrd="0" destOrd="0" presId="urn:microsoft.com/office/officeart/2008/layout/HexagonCluster"/>
    <dgm:cxn modelId="{0BD0326B-8259-47E4-9E0B-1CF09154B06A}" type="presParOf" srcId="{83661D06-F670-4552-B508-59B2055C6746}" destId="{832D6541-C3C2-49CB-9FE1-B4F0E59D4843}" srcOrd="15" destOrd="0" presId="urn:microsoft.com/office/officeart/2008/layout/HexagonCluster"/>
    <dgm:cxn modelId="{4DDEA0CA-D0A9-47F3-B90F-1F5533A4CE9F}" type="presParOf" srcId="{832D6541-C3C2-49CB-9FE1-B4F0E59D4843}" destId="{3BD26C4F-A64C-4AC2-BDFA-515B9F49023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E295EB-83A9-418B-9C4F-981FD580ABBD}"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F78ECB78-FD77-4584-B773-9B6516891904}">
      <dgm:prSet phldrT="[Text]" custT="1"/>
      <dgm:spPr>
        <a:blipFill rotWithShape="0">
          <a:blip xmlns:r="http://schemas.openxmlformats.org/officeDocument/2006/relationships" r:embed="rId1"/>
          <a:stretch>
            <a:fillRect/>
          </a:stretch>
        </a:blipFill>
      </dgm:spPr>
      <dgm:t>
        <a:bodyPr/>
        <a:lstStyle/>
        <a:p>
          <a:endParaRPr lang="en-US" sz="2000" b="1" dirty="0">
            <a:solidFill>
              <a:schemeClr val="bg1"/>
            </a:solidFill>
            <a:effectLst>
              <a:outerShdw blurRad="38100" dist="38100" dir="2700000" algn="tl">
                <a:srgbClr val="000000">
                  <a:alpha val="43137"/>
                </a:srgbClr>
              </a:outerShdw>
            </a:effectLst>
          </a:endParaRPr>
        </a:p>
      </dgm:t>
    </dgm:pt>
    <dgm:pt modelId="{A189F946-93A7-4E94-8C32-D8AC3BD51E3A}" type="parTrans" cxnId="{7B74F477-C46D-4D6A-9EDB-75554D040824}">
      <dgm:prSet/>
      <dgm:spPr/>
      <dgm:t>
        <a:bodyPr/>
        <a:lstStyle/>
        <a:p>
          <a:endParaRPr lang="en-US"/>
        </a:p>
      </dgm:t>
    </dgm:pt>
    <dgm:pt modelId="{B0E697E8-7F4E-431F-9735-823F491438B3}" type="sibTrans" cxnId="{7B74F477-C46D-4D6A-9EDB-75554D040824}">
      <dgm:prSet/>
      <dgm:spPr/>
      <dgm:t>
        <a:bodyPr/>
        <a:lstStyle/>
        <a:p>
          <a:endParaRPr lang="en-US"/>
        </a:p>
      </dgm:t>
    </dgm:pt>
    <dgm:pt modelId="{3B6B8C36-6E28-4031-83A4-1CFE41AC7D92}">
      <dgm:prSet phldrT="[Text]" custT="1"/>
      <dgm:spPr>
        <a:blipFill rotWithShape="0">
          <a:blip xmlns:r="http://schemas.openxmlformats.org/officeDocument/2006/relationships" r:embed="rId2"/>
          <a:stretch>
            <a:fillRect/>
          </a:stretch>
        </a:blipFill>
      </dgm:spPr>
      <dgm:t>
        <a:bodyPr/>
        <a:lstStyle/>
        <a:p>
          <a:endParaRPr lang="en-US" sz="1900" b="1" dirty="0">
            <a:effectLst>
              <a:outerShdw blurRad="38100" dist="38100" dir="2700000" algn="tl">
                <a:srgbClr val="000000">
                  <a:alpha val="43137"/>
                </a:srgbClr>
              </a:outerShdw>
            </a:effectLst>
          </a:endParaRPr>
        </a:p>
      </dgm:t>
    </dgm:pt>
    <dgm:pt modelId="{9908F687-9DFC-4D44-9DA1-B07E9EE3C5ED}" type="parTrans" cxnId="{3370A050-8B7F-4798-94B1-8B9CDF2FB32C}">
      <dgm:prSet/>
      <dgm:spPr/>
      <dgm:t>
        <a:bodyPr/>
        <a:lstStyle/>
        <a:p>
          <a:endParaRPr lang="en-US"/>
        </a:p>
      </dgm:t>
    </dgm:pt>
    <dgm:pt modelId="{13CCDF95-6C08-4C53-99C9-B95196756592}" type="sibTrans" cxnId="{3370A050-8B7F-4798-94B1-8B9CDF2FB32C}">
      <dgm:prSet/>
      <dgm:spPr/>
      <dgm:t>
        <a:bodyPr/>
        <a:lstStyle/>
        <a:p>
          <a:endParaRPr lang="en-US"/>
        </a:p>
      </dgm:t>
    </dgm:pt>
    <dgm:pt modelId="{8BA00471-CD95-4D66-AB2C-6C24C6C1096A}" type="pres">
      <dgm:prSet presAssocID="{D9E295EB-83A9-418B-9C4F-981FD580ABBD}" presName="Name0" presStyleCnt="0">
        <dgm:presLayoutVars>
          <dgm:dir/>
          <dgm:resizeHandles val="exact"/>
        </dgm:presLayoutVars>
      </dgm:prSet>
      <dgm:spPr/>
    </dgm:pt>
    <dgm:pt modelId="{2367E370-BCAF-4421-B0AA-3A558DD4D4C1}" type="pres">
      <dgm:prSet presAssocID="{F78ECB78-FD77-4584-B773-9B6516891904}" presName="Name5" presStyleLbl="vennNode1" presStyleIdx="0" presStyleCnt="2">
        <dgm:presLayoutVars>
          <dgm:bulletEnabled val="1"/>
        </dgm:presLayoutVars>
      </dgm:prSet>
      <dgm:spPr/>
    </dgm:pt>
    <dgm:pt modelId="{37FA84B8-E096-41B6-A114-5614340BFAC9}" type="pres">
      <dgm:prSet presAssocID="{B0E697E8-7F4E-431F-9735-823F491438B3}" presName="space" presStyleCnt="0"/>
      <dgm:spPr/>
    </dgm:pt>
    <dgm:pt modelId="{44840756-9440-4798-960C-DB8C255D600B}" type="pres">
      <dgm:prSet presAssocID="{3B6B8C36-6E28-4031-83A4-1CFE41AC7D92}" presName="Name5" presStyleLbl="vennNode1" presStyleIdx="1" presStyleCnt="2" custLinFactX="25211" custLinFactNeighborX="100000" custLinFactNeighborY="320">
        <dgm:presLayoutVars>
          <dgm:bulletEnabled val="1"/>
        </dgm:presLayoutVars>
      </dgm:prSet>
      <dgm:spPr/>
    </dgm:pt>
  </dgm:ptLst>
  <dgm:cxnLst>
    <dgm:cxn modelId="{BF07FC36-B3B1-430C-9065-BA4623995647}" type="presOf" srcId="{3B6B8C36-6E28-4031-83A4-1CFE41AC7D92}" destId="{44840756-9440-4798-960C-DB8C255D600B}" srcOrd="0" destOrd="0" presId="urn:microsoft.com/office/officeart/2005/8/layout/venn3"/>
    <dgm:cxn modelId="{7B74F477-C46D-4D6A-9EDB-75554D040824}" srcId="{D9E295EB-83A9-418B-9C4F-981FD580ABBD}" destId="{F78ECB78-FD77-4584-B773-9B6516891904}" srcOrd="0" destOrd="0" parTransId="{A189F946-93A7-4E94-8C32-D8AC3BD51E3A}" sibTransId="{B0E697E8-7F4E-431F-9735-823F491438B3}"/>
    <dgm:cxn modelId="{3370A050-8B7F-4798-94B1-8B9CDF2FB32C}" srcId="{D9E295EB-83A9-418B-9C4F-981FD580ABBD}" destId="{3B6B8C36-6E28-4031-83A4-1CFE41AC7D92}" srcOrd="1" destOrd="0" parTransId="{9908F687-9DFC-4D44-9DA1-B07E9EE3C5ED}" sibTransId="{13CCDF95-6C08-4C53-99C9-B95196756592}"/>
    <dgm:cxn modelId="{116E841D-6AAA-4890-B67D-1A099B3C7E84}" type="presOf" srcId="{F78ECB78-FD77-4584-B773-9B6516891904}" destId="{2367E370-BCAF-4421-B0AA-3A558DD4D4C1}" srcOrd="0" destOrd="0" presId="urn:microsoft.com/office/officeart/2005/8/layout/venn3"/>
    <dgm:cxn modelId="{23B77E3C-D513-4669-A55F-732F6F366159}" type="presOf" srcId="{D9E295EB-83A9-418B-9C4F-981FD580ABBD}" destId="{8BA00471-CD95-4D66-AB2C-6C24C6C1096A}" srcOrd="0" destOrd="0" presId="urn:microsoft.com/office/officeart/2005/8/layout/venn3"/>
    <dgm:cxn modelId="{8D283736-83E4-402F-BFD1-55EEB924BC0E}" type="presParOf" srcId="{8BA00471-CD95-4D66-AB2C-6C24C6C1096A}" destId="{2367E370-BCAF-4421-B0AA-3A558DD4D4C1}" srcOrd="0" destOrd="0" presId="urn:microsoft.com/office/officeart/2005/8/layout/venn3"/>
    <dgm:cxn modelId="{77F3401A-7378-433D-8F6B-8C2BE86B58FF}" type="presParOf" srcId="{8BA00471-CD95-4D66-AB2C-6C24C6C1096A}" destId="{37FA84B8-E096-41B6-A114-5614340BFAC9}" srcOrd="1" destOrd="0" presId="urn:microsoft.com/office/officeart/2005/8/layout/venn3"/>
    <dgm:cxn modelId="{88F1F274-6E4C-4175-8341-1D0553415D7C}" type="presParOf" srcId="{8BA00471-CD95-4D66-AB2C-6C24C6C1096A}" destId="{44840756-9440-4798-960C-DB8C255D600B}"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05465-3DDB-475E-99A1-E6FF4CE46BFC}">
      <dsp:nvSpPr>
        <dsp:cNvPr id="0" name=""/>
        <dsp:cNvSpPr/>
      </dsp:nvSpPr>
      <dsp:spPr>
        <a:xfrm>
          <a:off x="4670" y="374091"/>
          <a:ext cx="3315817" cy="331581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2480" tIns="20320" rIns="182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Every</a:t>
          </a:r>
          <a:br>
            <a:rPr lang="en-US" sz="1600" kern="1200" dirty="0">
              <a:solidFill>
                <a:schemeClr val="bg1"/>
              </a:solidFill>
            </a:rPr>
          </a:br>
          <a:r>
            <a:rPr lang="en-US" sz="8000" kern="1200" dirty="0">
              <a:solidFill>
                <a:schemeClr val="bg1"/>
              </a:solidFill>
            </a:rPr>
            <a:t>2sec</a:t>
          </a:r>
          <a:br>
            <a:rPr lang="en-US" sz="8000" kern="1200" dirty="0">
              <a:solidFill>
                <a:schemeClr val="bg1"/>
              </a:solidFill>
            </a:rPr>
          </a:br>
          <a:r>
            <a:rPr lang="en-US" sz="1600" kern="1200" dirty="0">
              <a:solidFill>
                <a:schemeClr val="bg1"/>
              </a:solidFill>
            </a:rPr>
            <a:t>someone needs blood</a:t>
          </a:r>
          <a:endParaRPr lang="en-US" sz="1600" kern="1200" dirty="0"/>
        </a:p>
      </dsp:txBody>
      <dsp:txXfrm>
        <a:off x="490260" y="859681"/>
        <a:ext cx="2344637" cy="2344637"/>
      </dsp:txXfrm>
    </dsp:sp>
    <dsp:sp modelId="{8F19A5F5-BFB7-432E-B135-E16CDBDFDB7B}">
      <dsp:nvSpPr>
        <dsp:cNvPr id="0" name=""/>
        <dsp:cNvSpPr/>
      </dsp:nvSpPr>
      <dsp:spPr>
        <a:xfrm>
          <a:off x="2661994" y="404596"/>
          <a:ext cx="3315817" cy="331581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2480" tIns="101600" rIns="182480" bIns="101600" numCol="1" spcCol="1270" anchor="ctr" anchorCtr="0">
          <a:noAutofit/>
        </a:bodyPr>
        <a:lstStyle/>
        <a:p>
          <a:pPr marL="0" lvl="0" indent="0" algn="ctr" defTabSz="3556000">
            <a:lnSpc>
              <a:spcPct val="90000"/>
            </a:lnSpc>
            <a:spcBef>
              <a:spcPct val="0"/>
            </a:spcBef>
            <a:spcAft>
              <a:spcPct val="35000"/>
            </a:spcAft>
            <a:buNone/>
          </a:pPr>
          <a:r>
            <a:rPr lang="en-US" sz="8000" kern="1200" dirty="0">
              <a:solidFill>
                <a:schemeClr val="bg1"/>
              </a:solidFill>
            </a:rPr>
            <a:t>90%</a:t>
          </a:r>
          <a:br>
            <a:rPr lang="en-US" sz="7200" kern="1200" dirty="0">
              <a:solidFill>
                <a:schemeClr val="bg1"/>
              </a:solidFill>
            </a:rPr>
          </a:br>
          <a:r>
            <a:rPr lang="en-US" sz="1600" kern="1200" dirty="0">
              <a:solidFill>
                <a:schemeClr val="bg1"/>
              </a:solidFill>
            </a:rPr>
            <a:t>of people eligible to donate blood are not doing so</a:t>
          </a:r>
          <a:endParaRPr lang="en-US" sz="1600" kern="1200" dirty="0"/>
        </a:p>
      </dsp:txBody>
      <dsp:txXfrm>
        <a:off x="3147584" y="890186"/>
        <a:ext cx="2344637" cy="2344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55BBF-23CC-49DC-A7E0-75BE0AB2F219}">
      <dsp:nvSpPr>
        <dsp:cNvPr id="0" name=""/>
        <dsp:cNvSpPr/>
      </dsp:nvSpPr>
      <dsp:spPr>
        <a:xfrm>
          <a:off x="1671804" y="3055107"/>
          <a:ext cx="1969380" cy="1690485"/>
        </a:xfrm>
        <a:prstGeom prst="hexagon">
          <a:avLst>
            <a:gd name="adj" fmla="val 25000"/>
            <a:gd name="vf" fmla="val 11547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 have no time or ability</a:t>
          </a:r>
        </a:p>
      </dsp:txBody>
      <dsp:txXfrm>
        <a:off x="1976793" y="3316905"/>
        <a:ext cx="1359402" cy="1166889"/>
      </dsp:txXfrm>
    </dsp:sp>
    <dsp:sp modelId="{7E7BF627-8059-4D1D-AB2D-4ADC18D66BE4}">
      <dsp:nvSpPr>
        <dsp:cNvPr id="0" name=""/>
        <dsp:cNvSpPr/>
      </dsp:nvSpPr>
      <dsp:spPr>
        <a:xfrm>
          <a:off x="1733401" y="3802118"/>
          <a:ext cx="229905" cy="198250"/>
        </a:xfrm>
        <a:prstGeom prst="hexagon">
          <a:avLst>
            <a:gd name="adj" fmla="val 25000"/>
            <a:gd name="vf" fmla="val 11547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C50FFE-43BC-4C60-8863-04C67FFEAFE6}">
      <dsp:nvSpPr>
        <dsp:cNvPr id="0" name=""/>
        <dsp:cNvSpPr/>
      </dsp:nvSpPr>
      <dsp:spPr>
        <a:xfrm>
          <a:off x="0" y="2136190"/>
          <a:ext cx="1969380" cy="1690485"/>
        </a:xfrm>
        <a:prstGeom prst="hexagon">
          <a:avLst>
            <a:gd name="adj" fmla="val 25000"/>
            <a:gd name="vf" fmla="val 115470"/>
          </a:avLst>
        </a:prstGeom>
        <a:blipFill>
          <a:blip xmlns:r="http://schemas.openxmlformats.org/officeDocument/2006/relationships" r:embed="rId1"/>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89F697-D7E6-450B-8291-39FD76CC6EFC}">
      <dsp:nvSpPr>
        <dsp:cNvPr id="0" name=""/>
        <dsp:cNvSpPr/>
      </dsp:nvSpPr>
      <dsp:spPr>
        <a:xfrm>
          <a:off x="1333452" y="3592259"/>
          <a:ext cx="229905" cy="198250"/>
        </a:xfrm>
        <a:prstGeom prst="hexagon">
          <a:avLst>
            <a:gd name="adj" fmla="val 25000"/>
            <a:gd name="vf" fmla="val 11547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1A4527-6DEF-4B0E-BA46-3C2A6CBBC5E3}">
      <dsp:nvSpPr>
        <dsp:cNvPr id="0" name=""/>
        <dsp:cNvSpPr/>
      </dsp:nvSpPr>
      <dsp:spPr>
        <a:xfrm>
          <a:off x="3341873" y="2123242"/>
          <a:ext cx="1969380" cy="1690485"/>
        </a:xfrm>
        <a:prstGeom prst="hexagon">
          <a:avLst>
            <a:gd name="adj" fmla="val 25000"/>
            <a:gd name="vf" fmla="val 11547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 am afraid it’s not safe</a:t>
          </a:r>
        </a:p>
      </dsp:txBody>
      <dsp:txXfrm>
        <a:off x="3646862" y="2385040"/>
        <a:ext cx="1359402" cy="1166889"/>
      </dsp:txXfrm>
    </dsp:sp>
    <dsp:sp modelId="{40720E33-5860-4568-B271-3878B43C1527}">
      <dsp:nvSpPr>
        <dsp:cNvPr id="0" name=""/>
        <dsp:cNvSpPr/>
      </dsp:nvSpPr>
      <dsp:spPr>
        <a:xfrm>
          <a:off x="4690942" y="3577524"/>
          <a:ext cx="229905" cy="198250"/>
        </a:xfrm>
        <a:prstGeom prst="hexagon">
          <a:avLst>
            <a:gd name="adj" fmla="val 25000"/>
            <a:gd name="vf" fmla="val 11547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C4C51F-0ED7-4D63-9836-15864A7C107C}">
      <dsp:nvSpPr>
        <dsp:cNvPr id="0" name=""/>
        <dsp:cNvSpPr/>
      </dsp:nvSpPr>
      <dsp:spPr>
        <a:xfrm>
          <a:off x="5020618" y="3052428"/>
          <a:ext cx="1969380" cy="1690485"/>
        </a:xfrm>
        <a:prstGeom prst="hexagon">
          <a:avLst>
            <a:gd name="adj" fmla="val 25000"/>
            <a:gd name="vf" fmla="val 115470"/>
          </a:avLst>
        </a:prstGeom>
        <a:blipFill>
          <a:blip xmlns:r="http://schemas.openxmlformats.org/officeDocument/2006/relationships" r:embed="rId2"/>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EED541-5DFD-484C-A426-3B9E1E251245}">
      <dsp:nvSpPr>
        <dsp:cNvPr id="0" name=""/>
        <dsp:cNvSpPr/>
      </dsp:nvSpPr>
      <dsp:spPr>
        <a:xfrm>
          <a:off x="5065731" y="3809709"/>
          <a:ext cx="229905" cy="198250"/>
        </a:xfrm>
        <a:prstGeom prst="hexagon">
          <a:avLst>
            <a:gd name="adj" fmla="val 25000"/>
            <a:gd name="vf" fmla="val 11547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064586-89A0-471F-83A8-2F5CDD808B6F}">
      <dsp:nvSpPr>
        <dsp:cNvPr id="0" name=""/>
        <dsp:cNvSpPr/>
      </dsp:nvSpPr>
      <dsp:spPr>
        <a:xfrm>
          <a:off x="1671804" y="1212362"/>
          <a:ext cx="1969380" cy="1690485"/>
        </a:xfrm>
        <a:prstGeom prst="hexagon">
          <a:avLst>
            <a:gd name="adj" fmla="val 25000"/>
            <a:gd name="vf" fmla="val 11547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My impact is not obvious</a:t>
          </a:r>
        </a:p>
      </dsp:txBody>
      <dsp:txXfrm>
        <a:off x="1976793" y="1474160"/>
        <a:ext cx="1359402" cy="1166889"/>
      </dsp:txXfrm>
    </dsp:sp>
    <dsp:sp modelId="{97383753-3EC0-4C98-8CC6-386B411351F3}">
      <dsp:nvSpPr>
        <dsp:cNvPr id="0" name=""/>
        <dsp:cNvSpPr/>
      </dsp:nvSpPr>
      <dsp:spPr>
        <a:xfrm>
          <a:off x="3012197" y="1247189"/>
          <a:ext cx="229905" cy="198250"/>
        </a:xfrm>
        <a:prstGeom prst="hexagon">
          <a:avLst>
            <a:gd name="adj" fmla="val 25000"/>
            <a:gd name="vf" fmla="val 11547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6C801F-DF5C-46F2-962F-D99654880BFA}">
      <dsp:nvSpPr>
        <dsp:cNvPr id="0" name=""/>
        <dsp:cNvSpPr/>
      </dsp:nvSpPr>
      <dsp:spPr>
        <a:xfrm>
          <a:off x="3341873" y="280496"/>
          <a:ext cx="1969380" cy="1690485"/>
        </a:xfrm>
        <a:prstGeom prst="hexagon">
          <a:avLst>
            <a:gd name="adj" fmla="val 25000"/>
            <a:gd name="vf" fmla="val 115470"/>
          </a:avLst>
        </a:prstGeom>
        <a:blipFill>
          <a:blip xmlns:r="http://schemas.openxmlformats.org/officeDocument/2006/relationships" r:embed="rId3"/>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E3AE4F-B7AD-4A10-913F-E684322B4FEE}">
      <dsp:nvSpPr>
        <dsp:cNvPr id="0" name=""/>
        <dsp:cNvSpPr/>
      </dsp:nvSpPr>
      <dsp:spPr>
        <a:xfrm>
          <a:off x="3386987" y="1029739"/>
          <a:ext cx="229905" cy="198250"/>
        </a:xfrm>
        <a:prstGeom prst="hexagon">
          <a:avLst>
            <a:gd name="adj" fmla="val 25000"/>
            <a:gd name="vf" fmla="val 11547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596712-491C-4252-B2E6-72B394A7057A}">
      <dsp:nvSpPr>
        <dsp:cNvPr id="0" name=""/>
        <dsp:cNvSpPr/>
      </dsp:nvSpPr>
      <dsp:spPr>
        <a:xfrm>
          <a:off x="5020618" y="1209683"/>
          <a:ext cx="1969380" cy="1690485"/>
        </a:xfrm>
        <a:prstGeom prst="hexagon">
          <a:avLst>
            <a:gd name="adj" fmla="val 25000"/>
            <a:gd name="vf" fmla="val 11547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 am not motivated to do it</a:t>
          </a:r>
        </a:p>
      </dsp:txBody>
      <dsp:txXfrm>
        <a:off x="5325607" y="1471481"/>
        <a:ext cx="1359402" cy="1166889"/>
      </dsp:txXfrm>
    </dsp:sp>
    <dsp:sp modelId="{89A682C3-2D76-4231-9501-AE17C6E8FF74}">
      <dsp:nvSpPr>
        <dsp:cNvPr id="0" name=""/>
        <dsp:cNvSpPr/>
      </dsp:nvSpPr>
      <dsp:spPr>
        <a:xfrm>
          <a:off x="6714111" y="1955800"/>
          <a:ext cx="229905" cy="198250"/>
        </a:xfrm>
        <a:prstGeom prst="hexagon">
          <a:avLst>
            <a:gd name="adj" fmla="val 25000"/>
            <a:gd name="vf" fmla="val 11547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47B986-C95F-4751-A83D-E6134E993B39}">
      <dsp:nvSpPr>
        <dsp:cNvPr id="0" name=""/>
        <dsp:cNvSpPr/>
      </dsp:nvSpPr>
      <dsp:spPr>
        <a:xfrm>
          <a:off x="6706303" y="2138869"/>
          <a:ext cx="1969380" cy="1690485"/>
        </a:xfrm>
        <a:prstGeom prst="hexagon">
          <a:avLst>
            <a:gd name="adj" fmla="val 25000"/>
            <a:gd name="vf" fmla="val 115470"/>
          </a:avLst>
        </a:prstGeom>
        <a:blipFill>
          <a:blip xmlns:r="http://schemas.openxmlformats.org/officeDocument/2006/relationships" r:embed="rId4"/>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D26C4F-A64C-4AC2-BDFA-515B9F490234}">
      <dsp:nvSpPr>
        <dsp:cNvPr id="0" name=""/>
        <dsp:cNvSpPr/>
      </dsp:nvSpPr>
      <dsp:spPr>
        <a:xfrm>
          <a:off x="7103650" y="2168786"/>
          <a:ext cx="229905" cy="198250"/>
        </a:xfrm>
        <a:prstGeom prst="hexagon">
          <a:avLst>
            <a:gd name="adj" fmla="val 25000"/>
            <a:gd name="vf" fmla="val 11547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7E370-BCAF-4421-B0AA-3A558DD4D4C1}">
      <dsp:nvSpPr>
        <dsp:cNvPr id="0" name=""/>
        <dsp:cNvSpPr/>
      </dsp:nvSpPr>
      <dsp:spPr>
        <a:xfrm>
          <a:off x="4762" y="341312"/>
          <a:ext cx="3381374" cy="3381374"/>
        </a:xfrm>
        <a:prstGeom prst="ellipse">
          <a:avLst/>
        </a:prstGeom>
        <a:blipFill rotWithShape="0">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6088" tIns="25400" rIns="186088" bIns="25400" numCol="1" spcCol="1270" anchor="ctr" anchorCtr="0">
          <a:noAutofit/>
        </a:bodyPr>
        <a:lstStyle/>
        <a:p>
          <a:pPr marL="0" lvl="0" indent="0" algn="ctr" defTabSz="889000">
            <a:lnSpc>
              <a:spcPct val="90000"/>
            </a:lnSpc>
            <a:spcBef>
              <a:spcPct val="0"/>
            </a:spcBef>
            <a:spcAft>
              <a:spcPct val="35000"/>
            </a:spcAft>
            <a:buNone/>
          </a:pPr>
          <a:endParaRPr lang="en-US" sz="2000" b="1" kern="1200" dirty="0">
            <a:solidFill>
              <a:schemeClr val="bg1"/>
            </a:solidFill>
            <a:effectLst>
              <a:outerShdw blurRad="38100" dist="38100" dir="2700000" algn="tl">
                <a:srgbClr val="000000">
                  <a:alpha val="43137"/>
                </a:srgbClr>
              </a:outerShdw>
            </a:effectLst>
          </a:endParaRPr>
        </a:p>
      </dsp:txBody>
      <dsp:txXfrm>
        <a:off x="499953" y="836503"/>
        <a:ext cx="2390992" cy="2390992"/>
      </dsp:txXfrm>
    </dsp:sp>
    <dsp:sp modelId="{44840756-9440-4798-960C-DB8C255D600B}">
      <dsp:nvSpPr>
        <dsp:cNvPr id="0" name=""/>
        <dsp:cNvSpPr/>
      </dsp:nvSpPr>
      <dsp:spPr>
        <a:xfrm>
          <a:off x="2714625" y="352132"/>
          <a:ext cx="3381374" cy="3381374"/>
        </a:xfrm>
        <a:prstGeom prst="ellipse">
          <a:avLst/>
        </a:prstGeom>
        <a:blipFill rotWithShape="0">
          <a:blip xmlns:r="http://schemas.openxmlformats.org/officeDocument/2006/relationships" r:embed="rId2"/>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6088" tIns="24130" rIns="186088" bIns="24130" numCol="1" spcCol="1270" anchor="ctr" anchorCtr="0">
          <a:noAutofit/>
        </a:bodyPr>
        <a:lstStyle/>
        <a:p>
          <a:pPr marL="0" lvl="0" indent="0" algn="ctr" defTabSz="844550">
            <a:lnSpc>
              <a:spcPct val="90000"/>
            </a:lnSpc>
            <a:spcBef>
              <a:spcPct val="0"/>
            </a:spcBef>
            <a:spcAft>
              <a:spcPct val="35000"/>
            </a:spcAft>
            <a:buNone/>
          </a:pPr>
          <a:endParaRPr lang="en-US" sz="1900" b="1" kern="1200" dirty="0">
            <a:effectLst>
              <a:outerShdw blurRad="38100" dist="38100" dir="2700000" algn="tl">
                <a:srgbClr val="000000">
                  <a:alpha val="43137"/>
                </a:srgbClr>
              </a:outerShdw>
            </a:effectLst>
          </a:endParaRPr>
        </a:p>
      </dsp:txBody>
      <dsp:txXfrm>
        <a:off x="3209816" y="847323"/>
        <a:ext cx="2390992" cy="239099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7/18/2016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7/18/2016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699" y="3446456"/>
            <a:ext cx="1928109" cy="1445213"/>
          </a:xfrm>
          <a:prstGeom prst="rect">
            <a:avLst/>
          </a:prstGeom>
        </p:spPr>
      </p:pic>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95485" y="3619524"/>
            <a:ext cx="8194226" cy="135977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400" b="1" dirty="0" err="1">
                <a:solidFill>
                  <a:srgbClr val="FFFFFF"/>
                </a:solidFill>
                <a:effectLst>
                  <a:outerShdw blurRad="38100" dist="38100" dir="2700000" algn="tl">
                    <a:srgbClr val="000000">
                      <a:alpha val="43137"/>
                    </a:srgbClr>
                  </a:outerShdw>
                </a:effectLst>
              </a:rPr>
              <a:t>Udonors</a:t>
            </a:r>
            <a:r>
              <a:rPr lang="en-US" sz="4400" b="1" dirty="0">
                <a:solidFill>
                  <a:srgbClr val="FFFFFF"/>
                </a:solidFill>
                <a:effectLst>
                  <a:outerShdw blurRad="38100" dist="38100" dir="2700000" algn="tl">
                    <a:srgbClr val="000000">
                      <a:alpha val="43137"/>
                    </a:srgbClr>
                  </a:outerShdw>
                </a:effectLst>
              </a:rPr>
              <a:t>: automated blood donor recruitment system</a:t>
            </a:r>
          </a:p>
        </p:txBody>
      </p:sp>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Business model</a:t>
            </a:r>
          </a:p>
        </p:txBody>
      </p:sp>
      <p:sp>
        <p:nvSpPr>
          <p:cNvPr id="4" name="Text Placeholder 1"/>
          <p:cNvSpPr>
            <a:spLocks noGrp="1"/>
          </p:cNvSpPr>
          <p:nvPr>
            <p:ph type="body" sz="quarter" idx="10"/>
          </p:nvPr>
        </p:nvSpPr>
        <p:spPr>
          <a:xfrm>
            <a:off x="269263" y="1130968"/>
            <a:ext cx="8018090" cy="2610258"/>
          </a:xfrm>
        </p:spPr>
        <p:txBody>
          <a:bodyPr/>
          <a:lstStyle/>
          <a:p>
            <a:pPr marL="0" indent="0">
              <a:buNone/>
            </a:pPr>
            <a:r>
              <a:rPr lang="en-US" sz="2400" dirty="0"/>
              <a:t>Direct sales to NGOs, Red Cross, government health institutions</a:t>
            </a:r>
            <a:r>
              <a:rPr lang="uk-UA" sz="2400" dirty="0"/>
              <a:t> </a:t>
            </a:r>
            <a:r>
              <a:rPr lang="en-US" sz="2400" dirty="0"/>
              <a:t>for conducting special campaigns or using our system on top of existing ones. </a:t>
            </a:r>
          </a:p>
          <a:p>
            <a:pPr marL="0" indent="0">
              <a:buNone/>
            </a:pPr>
            <a:endParaRPr lang="en-US" sz="2400" dirty="0"/>
          </a:p>
          <a:p>
            <a:pPr marL="0" indent="0">
              <a:buNone/>
            </a:pPr>
            <a:r>
              <a:rPr lang="en-US" sz="2400" dirty="0"/>
              <a:t>It can be </a:t>
            </a:r>
            <a:r>
              <a:rPr lang="en-US" sz="2400" i="1" dirty="0"/>
              <a:t>subscription model</a:t>
            </a:r>
            <a:r>
              <a:rPr lang="en-US" sz="2400" dirty="0"/>
              <a:t> (pay monthly and use) or </a:t>
            </a:r>
            <a:r>
              <a:rPr lang="en-US" sz="2400" i="1" dirty="0"/>
              <a:t>recruitment-based (</a:t>
            </a:r>
            <a:r>
              <a:rPr lang="en-US" sz="2400" dirty="0"/>
              <a:t>$N/recruitment, recruit as many donors as you need).</a:t>
            </a:r>
          </a:p>
        </p:txBody>
      </p:sp>
    </p:spTree>
    <p:extLst>
      <p:ext uri="{BB962C8B-B14F-4D97-AF65-F5344CB8AC3E}">
        <p14:creationId xmlns:p14="http://schemas.microsoft.com/office/powerpoint/2010/main" val="2420224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Competitors</a:t>
            </a:r>
          </a:p>
        </p:txBody>
      </p:sp>
      <p:sp>
        <p:nvSpPr>
          <p:cNvPr id="4" name="Text Placeholder 1"/>
          <p:cNvSpPr>
            <a:spLocks noGrp="1"/>
          </p:cNvSpPr>
          <p:nvPr>
            <p:ph type="body" sz="quarter" idx="10"/>
          </p:nvPr>
        </p:nvSpPr>
        <p:spPr>
          <a:xfrm>
            <a:off x="269263" y="1130968"/>
            <a:ext cx="8018090" cy="1299130"/>
          </a:xfrm>
        </p:spPr>
        <p:txBody>
          <a:bodyPr/>
          <a:lstStyle/>
          <a:p>
            <a:r>
              <a:rPr lang="en-US" sz="2800" dirty="0"/>
              <a:t>Traditional ways of recruitment: </a:t>
            </a:r>
            <a:br>
              <a:rPr lang="en-US" sz="2800" dirty="0"/>
            </a:br>
            <a:r>
              <a:rPr lang="en-US" sz="2800" dirty="0"/>
              <a:t>TV, offline advertisement, thematic groups, blogs etc.</a:t>
            </a:r>
          </a:p>
        </p:txBody>
      </p:sp>
    </p:spTree>
    <p:extLst>
      <p:ext uri="{BB962C8B-B14F-4D97-AF65-F5344CB8AC3E}">
        <p14:creationId xmlns:p14="http://schemas.microsoft.com/office/powerpoint/2010/main" val="36105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Team</a:t>
            </a:r>
          </a:p>
        </p:txBody>
      </p:sp>
      <p:sp>
        <p:nvSpPr>
          <p:cNvPr id="4" name="Text Placeholder 1"/>
          <p:cNvSpPr>
            <a:spLocks noGrp="1"/>
          </p:cNvSpPr>
          <p:nvPr>
            <p:ph type="body" sz="quarter" idx="10"/>
          </p:nvPr>
        </p:nvSpPr>
        <p:spPr>
          <a:xfrm>
            <a:off x="269263" y="3018845"/>
            <a:ext cx="2647192" cy="689733"/>
          </a:xfrm>
        </p:spPr>
        <p:txBody>
          <a:bodyPr/>
          <a:lstStyle/>
          <a:p>
            <a:pPr marL="0" indent="0">
              <a:buNone/>
            </a:pPr>
            <a:r>
              <a:rPr lang="en-US" sz="1800" b="1" dirty="0"/>
              <a:t>Oleksandr Krakovetskyi</a:t>
            </a:r>
          </a:p>
          <a:p>
            <a:pPr marL="0" indent="0">
              <a:buNone/>
            </a:pPr>
            <a:r>
              <a:rPr lang="en-US" sz="1800" dirty="0"/>
              <a:t>Founder</a:t>
            </a:r>
          </a:p>
        </p:txBody>
      </p:sp>
      <p:pic>
        <p:nvPicPr>
          <p:cNvPr id="2050" name="Picture 2" descr="https://scontent-arn2-1.xx.fbcdn.net/hphotos-frc3/v/t1.0-9/579355_400335379989595_1880358325_n.jpg?oh=89a642b4111698120e09cd0bb95b6405&amp;oe=57903D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94" y="1040965"/>
            <a:ext cx="175834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content-arn2-1.xx.fbcdn.net/hphotos-xpa1/v/t1.0-9/217920_434795813225111_1583347162_n.jpg?oh=20f2ce81182fde07e8df63e715945ba7&amp;oe=578F4A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345" y="1040965"/>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p:cNvSpPr txBox="1">
            <a:spLocks/>
          </p:cNvSpPr>
          <p:nvPr/>
        </p:nvSpPr>
        <p:spPr>
          <a:xfrm>
            <a:off x="3140797" y="3018844"/>
            <a:ext cx="2647192" cy="689733"/>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1800" b="1" dirty="0" err="1"/>
              <a:t>Mykhailo</a:t>
            </a:r>
            <a:r>
              <a:rPr lang="en-US" sz="1800" b="1" dirty="0"/>
              <a:t> Galushko</a:t>
            </a:r>
          </a:p>
          <a:p>
            <a:pPr marL="0" indent="0">
              <a:buFont typeface="Arial" pitchFamily="34" charset="0"/>
              <a:buNone/>
            </a:pPr>
            <a:r>
              <a:rPr lang="en-US" sz="1800" dirty="0"/>
              <a:t>Co-founder</a:t>
            </a:r>
          </a:p>
        </p:txBody>
      </p:sp>
      <p:sp>
        <p:nvSpPr>
          <p:cNvPr id="8" name="Text Placeholder 1"/>
          <p:cNvSpPr txBox="1">
            <a:spLocks/>
          </p:cNvSpPr>
          <p:nvPr/>
        </p:nvSpPr>
        <p:spPr>
          <a:xfrm>
            <a:off x="6026644" y="3018844"/>
            <a:ext cx="2905600" cy="689733"/>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1800" b="1" dirty="0"/>
              <a:t>Diego De </a:t>
            </a:r>
            <a:r>
              <a:rPr lang="en-US" sz="1800" b="1" dirty="0" err="1"/>
              <a:t>Jodar</a:t>
            </a:r>
            <a:r>
              <a:rPr lang="en-US" sz="1800" b="1" dirty="0"/>
              <a:t> </a:t>
            </a:r>
            <a:r>
              <a:rPr lang="en-US" sz="1800" b="1" dirty="0" err="1"/>
              <a:t>Montesinos</a:t>
            </a:r>
            <a:endParaRPr lang="en-US" sz="1800" b="1" dirty="0"/>
          </a:p>
          <a:p>
            <a:pPr marL="0" indent="0">
              <a:buFont typeface="Arial" pitchFamily="34" charset="0"/>
              <a:buNone/>
            </a:pPr>
            <a:r>
              <a:rPr lang="en-US" sz="1800" dirty="0"/>
              <a:t>External Adviser</a:t>
            </a:r>
          </a:p>
        </p:txBody>
      </p:sp>
      <p:pic>
        <p:nvPicPr>
          <p:cNvPr id="2054" name="Picture 6" descr="http://www.fundacionfirstteam.org/wp/wp-content/uploads/2013/11/diego-de-jodar-montesinos.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7618" y="1040964"/>
            <a:ext cx="1375037"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0480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Financial projections / timeline </a:t>
            </a:r>
          </a:p>
        </p:txBody>
      </p:sp>
      <p:sp>
        <p:nvSpPr>
          <p:cNvPr id="4" name="Text Placeholder 1"/>
          <p:cNvSpPr>
            <a:spLocks noGrp="1"/>
          </p:cNvSpPr>
          <p:nvPr>
            <p:ph type="body" sz="quarter" idx="10"/>
          </p:nvPr>
        </p:nvSpPr>
        <p:spPr>
          <a:xfrm>
            <a:off x="269263" y="1130968"/>
            <a:ext cx="8018090" cy="2425592"/>
          </a:xfrm>
        </p:spPr>
        <p:txBody>
          <a:bodyPr/>
          <a:lstStyle/>
          <a:p>
            <a:r>
              <a:rPr lang="en-US" sz="2400" dirty="0"/>
              <a:t>MVP – Q2 2016</a:t>
            </a:r>
          </a:p>
          <a:p>
            <a:r>
              <a:rPr lang="en-US" sz="2400" dirty="0"/>
              <a:t>Beta launching – Q3 2016</a:t>
            </a:r>
          </a:p>
          <a:p>
            <a:r>
              <a:rPr lang="en-US" sz="2400" dirty="0"/>
              <a:t>Integration with Ukrainian blood donation system and Kyiv Smart City services – Q4 2016</a:t>
            </a:r>
          </a:p>
          <a:p>
            <a:r>
              <a:rPr lang="en-US" sz="2400" dirty="0"/>
              <a:t>Global launch – mid 2017</a:t>
            </a:r>
          </a:p>
          <a:p>
            <a:endParaRPr lang="en-US" sz="2400" dirty="0"/>
          </a:p>
        </p:txBody>
      </p:sp>
    </p:spTree>
    <p:extLst>
      <p:ext uri="{BB962C8B-B14F-4D97-AF65-F5344CB8AC3E}">
        <p14:creationId xmlns:p14="http://schemas.microsoft.com/office/powerpoint/2010/main" val="1744097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What we are looking for?</a:t>
            </a:r>
          </a:p>
        </p:txBody>
      </p:sp>
      <p:sp>
        <p:nvSpPr>
          <p:cNvPr id="4" name="Text Placeholder 1"/>
          <p:cNvSpPr>
            <a:spLocks noGrp="1"/>
          </p:cNvSpPr>
          <p:nvPr>
            <p:ph type="body" sz="quarter" idx="10"/>
          </p:nvPr>
        </p:nvSpPr>
        <p:spPr>
          <a:xfrm>
            <a:off x="269263" y="1130968"/>
            <a:ext cx="8018090" cy="2019327"/>
          </a:xfrm>
        </p:spPr>
        <p:txBody>
          <a:bodyPr/>
          <a:lstStyle/>
          <a:p>
            <a:r>
              <a:rPr lang="en-US" sz="2400" dirty="0"/>
              <a:t>$</a:t>
            </a:r>
            <a:r>
              <a:rPr lang="uk-UA" sz="2400"/>
              <a:t>110</a:t>
            </a:r>
            <a:r>
              <a:rPr lang="en-US" sz="2400"/>
              <a:t>k </a:t>
            </a:r>
            <a:r>
              <a:rPr lang="en-US" sz="2400" dirty="0"/>
              <a:t>for creating a prototype (4-6 months)</a:t>
            </a:r>
          </a:p>
          <a:p>
            <a:r>
              <a:rPr lang="en-US" sz="2400" dirty="0"/>
              <a:t>Partners in eHealth (Red Cross, UBS etc.)</a:t>
            </a:r>
          </a:p>
          <a:p>
            <a:r>
              <a:rPr lang="en-US" sz="2400" dirty="0"/>
              <a:t>Startup advisers</a:t>
            </a:r>
          </a:p>
          <a:p>
            <a:r>
              <a:rPr lang="en-US" sz="2400" dirty="0"/>
              <a:t>Representatives in different regions for local market research</a:t>
            </a:r>
          </a:p>
        </p:txBody>
      </p:sp>
    </p:spTree>
    <p:extLst>
      <p:ext uri="{BB962C8B-B14F-4D97-AF65-F5344CB8AC3E}">
        <p14:creationId xmlns:p14="http://schemas.microsoft.com/office/powerpoint/2010/main" val="2037774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103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p:cNvSpPr/>
          <p:nvPr/>
        </p:nvSpPr>
        <p:spPr>
          <a:xfrm>
            <a:off x="47274" y="4743390"/>
            <a:ext cx="7551019" cy="338554"/>
          </a:xfrm>
          <a:prstGeom prst="rect">
            <a:avLst/>
          </a:prstGeom>
        </p:spPr>
        <p:txBody>
          <a:bodyPr wrap="square">
            <a:spAutoFit/>
          </a:bodyPr>
          <a:lstStyle/>
          <a:p>
            <a:r>
              <a:rPr lang="en-US" sz="800" dirty="0">
                <a:solidFill>
                  <a:schemeClr val="bg1"/>
                </a:solidFill>
              </a:rPr>
              <a:t>http://www.redcrossblood.org/learn-about-blood/blood-facts-and-statistics </a:t>
            </a:r>
          </a:p>
          <a:p>
            <a:r>
              <a:rPr lang="en-US" sz="800" dirty="0">
                <a:solidFill>
                  <a:schemeClr val="bg1"/>
                </a:solidFill>
              </a:rPr>
              <a:t>http://www.euro.who.int/en/health-topics/Health-systems/blood-safety/data-and-statistics </a:t>
            </a:r>
          </a:p>
        </p:txBody>
      </p:sp>
      <p:graphicFrame>
        <p:nvGraphicFramePr>
          <p:cNvPr id="3" name="Diagram 2"/>
          <p:cNvGraphicFramePr/>
          <p:nvPr>
            <p:extLst>
              <p:ext uri="{D42A27DB-BD31-4B8C-83A1-F6EECF244321}">
                <p14:modId xmlns:p14="http://schemas.microsoft.com/office/powerpoint/2010/main" val="567629267"/>
              </p:ext>
            </p:extLst>
          </p:nvPr>
        </p:nvGraphicFramePr>
        <p:xfrm>
          <a:off x="1736673" y="0"/>
          <a:ext cx="597781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528734" y="3890124"/>
            <a:ext cx="8428653" cy="400110"/>
          </a:xfrm>
          <a:prstGeom prst="rect">
            <a:avLst/>
          </a:prstGeom>
        </p:spPr>
        <p:txBody>
          <a:bodyPr wrap="square">
            <a:spAutoFit/>
          </a:bodyPr>
          <a:lstStyle/>
          <a:p>
            <a:pPr algn="ctr"/>
            <a:r>
              <a:rPr lang="en-US" sz="2000" b="1" dirty="0">
                <a:solidFill>
                  <a:schemeClr val="bg1"/>
                </a:solidFill>
              </a:rPr>
              <a:t>Almost 80% agree to donate if they be asked</a:t>
            </a:r>
          </a:p>
        </p:txBody>
      </p:sp>
    </p:spTree>
    <p:extLst>
      <p:ext uri="{BB962C8B-B14F-4D97-AF65-F5344CB8AC3E}">
        <p14:creationId xmlns:p14="http://schemas.microsoft.com/office/powerpoint/2010/main" val="225371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User stories</a:t>
            </a:r>
            <a:endParaRPr lang="ru-RU" sz="3600" dirty="0"/>
          </a:p>
        </p:txBody>
      </p:sp>
      <p:graphicFrame>
        <p:nvGraphicFramePr>
          <p:cNvPr id="2" name="Diagram 1"/>
          <p:cNvGraphicFramePr/>
          <p:nvPr>
            <p:extLst>
              <p:ext uri="{D42A27DB-BD31-4B8C-83A1-F6EECF244321}">
                <p14:modId xmlns:p14="http://schemas.microsoft.com/office/powerpoint/2010/main" val="4082873579"/>
              </p:ext>
            </p:extLst>
          </p:nvPr>
        </p:nvGraphicFramePr>
        <p:xfrm>
          <a:off x="269263" y="117410"/>
          <a:ext cx="8675684" cy="5026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4901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Our solution</a:t>
            </a:r>
            <a:endParaRPr lang="ru-RU" sz="3600" dirty="0"/>
          </a:p>
        </p:txBody>
      </p:sp>
      <p:graphicFrame>
        <p:nvGraphicFramePr>
          <p:cNvPr id="6" name="Diagram 5"/>
          <p:cNvGraphicFramePr/>
          <p:nvPr/>
        </p:nvGraphicFramePr>
        <p:xfrm>
          <a:off x="1125897"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7686676" y="819148"/>
            <a:ext cx="476253" cy="457203"/>
          </a:xfrm>
          <a:prstGeom prst="rect">
            <a:avLst/>
          </a:prstGeom>
        </p:spPr>
      </p:pic>
      <p:pic>
        <p:nvPicPr>
          <p:cNvPr id="8" name="Picture 7"/>
          <p:cNvPicPr>
            <a:picLocks noChangeAspect="1"/>
          </p:cNvPicPr>
          <p:nvPr/>
        </p:nvPicPr>
        <p:blipFill>
          <a:blip r:embed="rId7"/>
          <a:stretch>
            <a:fillRect/>
          </a:stretch>
        </p:blipFill>
        <p:spPr>
          <a:xfrm>
            <a:off x="7686676" y="1749099"/>
            <a:ext cx="476253" cy="457203"/>
          </a:xfrm>
          <a:prstGeom prst="rect">
            <a:avLst/>
          </a:prstGeom>
        </p:spPr>
      </p:pic>
      <p:pic>
        <p:nvPicPr>
          <p:cNvPr id="9" name="Picture 8"/>
          <p:cNvPicPr>
            <a:picLocks noChangeAspect="1"/>
          </p:cNvPicPr>
          <p:nvPr/>
        </p:nvPicPr>
        <p:blipFill>
          <a:blip r:embed="rId7"/>
          <a:stretch>
            <a:fillRect/>
          </a:stretch>
        </p:blipFill>
        <p:spPr>
          <a:xfrm>
            <a:off x="7686676" y="2834560"/>
            <a:ext cx="476253" cy="457203"/>
          </a:xfrm>
          <a:prstGeom prst="rect">
            <a:avLst/>
          </a:prstGeom>
        </p:spPr>
      </p:pic>
      <p:pic>
        <p:nvPicPr>
          <p:cNvPr id="10" name="Picture 9"/>
          <p:cNvPicPr>
            <a:picLocks noChangeAspect="1"/>
          </p:cNvPicPr>
          <p:nvPr/>
        </p:nvPicPr>
        <p:blipFill>
          <a:blip r:embed="rId7"/>
          <a:stretch>
            <a:fillRect/>
          </a:stretch>
        </p:blipFill>
        <p:spPr>
          <a:xfrm>
            <a:off x="7686675" y="3920021"/>
            <a:ext cx="476253" cy="457203"/>
          </a:xfrm>
          <a:prstGeom prst="rect">
            <a:avLst/>
          </a:prstGeom>
        </p:spPr>
      </p:pic>
      <p:pic>
        <p:nvPicPr>
          <p:cNvPr id="11" name="Picture 10"/>
          <p:cNvPicPr>
            <a:picLocks noChangeAspect="1"/>
          </p:cNvPicPr>
          <p:nvPr/>
        </p:nvPicPr>
        <p:blipFill>
          <a:blip r:embed="rId8"/>
          <a:stretch>
            <a:fillRect/>
          </a:stretch>
        </p:blipFill>
        <p:spPr>
          <a:xfrm>
            <a:off x="7132552" y="4205966"/>
            <a:ext cx="476253" cy="476253"/>
          </a:xfrm>
          <a:prstGeom prst="rect">
            <a:avLst/>
          </a:prstGeom>
        </p:spPr>
      </p:pic>
      <p:pic>
        <p:nvPicPr>
          <p:cNvPr id="12" name="Picture 11"/>
          <p:cNvPicPr>
            <a:picLocks noChangeAspect="1"/>
          </p:cNvPicPr>
          <p:nvPr/>
        </p:nvPicPr>
        <p:blipFill>
          <a:blip r:embed="rId8"/>
          <a:stretch>
            <a:fillRect/>
          </a:stretch>
        </p:blipFill>
        <p:spPr>
          <a:xfrm>
            <a:off x="7105336" y="2310799"/>
            <a:ext cx="476253" cy="476253"/>
          </a:xfrm>
          <a:prstGeom prst="rect">
            <a:avLst/>
          </a:prstGeom>
        </p:spPr>
      </p:pic>
      <p:pic>
        <p:nvPicPr>
          <p:cNvPr id="13" name="Picture 12"/>
          <p:cNvPicPr>
            <a:picLocks noChangeAspect="1"/>
          </p:cNvPicPr>
          <p:nvPr/>
        </p:nvPicPr>
        <p:blipFill>
          <a:blip r:embed="rId8"/>
          <a:stretch>
            <a:fillRect/>
          </a:stretch>
        </p:blipFill>
        <p:spPr>
          <a:xfrm>
            <a:off x="6978033" y="464137"/>
            <a:ext cx="476253" cy="476253"/>
          </a:xfrm>
          <a:prstGeom prst="rect">
            <a:avLst/>
          </a:prstGeom>
        </p:spPr>
      </p:pic>
      <p:cxnSp>
        <p:nvCxnSpPr>
          <p:cNvPr id="15" name="Straight Arrow Connector 14"/>
          <p:cNvCxnSpPr/>
          <p:nvPr/>
        </p:nvCxnSpPr>
        <p:spPr>
          <a:xfrm flipV="1">
            <a:off x="6226632" y="940390"/>
            <a:ext cx="751401" cy="3606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450566" y="1214499"/>
            <a:ext cx="1236109" cy="3717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8" idx="1"/>
          </p:cNvCxnSpPr>
          <p:nvPr/>
        </p:nvCxnSpPr>
        <p:spPr>
          <a:xfrm flipV="1">
            <a:off x="6450566" y="1977701"/>
            <a:ext cx="1236110" cy="1621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2" idx="1"/>
          </p:cNvCxnSpPr>
          <p:nvPr/>
        </p:nvCxnSpPr>
        <p:spPr>
          <a:xfrm>
            <a:off x="6226632" y="2439371"/>
            <a:ext cx="878704" cy="1095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9" idx="1"/>
          </p:cNvCxnSpPr>
          <p:nvPr/>
        </p:nvCxnSpPr>
        <p:spPr>
          <a:xfrm>
            <a:off x="6363481" y="2958031"/>
            <a:ext cx="1323195" cy="1051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0" idx="1"/>
          </p:cNvCxnSpPr>
          <p:nvPr/>
        </p:nvCxnSpPr>
        <p:spPr>
          <a:xfrm>
            <a:off x="6450566" y="3523772"/>
            <a:ext cx="1236109" cy="6248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133322" y="3978403"/>
            <a:ext cx="891756" cy="62534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93508" y="4347161"/>
            <a:ext cx="3770712" cy="627864"/>
          </a:xfrm>
          <a:prstGeom prst="rect">
            <a:avLst/>
          </a:prstGeom>
          <a:noFill/>
        </p:spPr>
        <p:txBody>
          <a:bodyPr wrap="none" lIns="182880" tIns="146304" rIns="182880" bIns="146304" rtlCol="0">
            <a:spAutoFit/>
          </a:bodyPr>
          <a:lstStyle/>
          <a:p>
            <a:pPr>
              <a:lnSpc>
                <a:spcPct val="90000"/>
              </a:lnSpc>
            </a:pPr>
            <a:r>
              <a:rPr lang="en-US" sz="2400" dirty="0">
                <a:gradFill>
                  <a:gsLst>
                    <a:gs pos="2917">
                      <a:schemeClr val="tx1"/>
                    </a:gs>
                    <a:gs pos="30000">
                      <a:schemeClr val="tx1"/>
                    </a:gs>
                  </a:gsLst>
                  <a:lin ang="5400000" scaled="0"/>
                </a:gradFill>
              </a:rPr>
              <a:t>Web (knowledge) system</a:t>
            </a:r>
          </a:p>
        </p:txBody>
      </p:sp>
      <p:sp>
        <p:nvSpPr>
          <p:cNvPr id="31" name="TextBox 30"/>
          <p:cNvSpPr txBox="1"/>
          <p:nvPr/>
        </p:nvSpPr>
        <p:spPr>
          <a:xfrm>
            <a:off x="4569666" y="4347161"/>
            <a:ext cx="2082365" cy="627864"/>
          </a:xfrm>
          <a:prstGeom prst="rect">
            <a:avLst/>
          </a:prstGeom>
          <a:noFill/>
        </p:spPr>
        <p:txBody>
          <a:bodyPr wrap="none" lIns="182880" tIns="146304" rIns="182880" bIns="146304" rtlCol="0">
            <a:spAutoFit/>
          </a:bodyPr>
          <a:lstStyle/>
          <a:p>
            <a:pPr>
              <a:lnSpc>
                <a:spcPct val="90000"/>
              </a:lnSpc>
            </a:pPr>
            <a:r>
              <a:rPr lang="en-US" sz="2400" dirty="0">
                <a:gradFill>
                  <a:gsLst>
                    <a:gs pos="2917">
                      <a:schemeClr val="tx1"/>
                    </a:gs>
                    <a:gs pos="30000">
                      <a:schemeClr val="tx1"/>
                    </a:gs>
                  </a:gsLst>
                  <a:lin ang="5400000" scaled="0"/>
                </a:gradFill>
              </a:rPr>
              <a:t>Bot platform</a:t>
            </a:r>
          </a:p>
        </p:txBody>
      </p:sp>
    </p:spTree>
    <p:extLst>
      <p:ext uri="{BB962C8B-B14F-4D97-AF65-F5344CB8AC3E}">
        <p14:creationId xmlns:p14="http://schemas.microsoft.com/office/powerpoint/2010/main" val="14056645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Lack of motivation</a:t>
            </a:r>
            <a:endParaRPr lang="ru-RU" sz="3600" dirty="0"/>
          </a:p>
        </p:txBody>
      </p:sp>
      <p:pic>
        <p:nvPicPr>
          <p:cNvPr id="6" name="Picture 5"/>
          <p:cNvPicPr>
            <a:picLocks noChangeAspect="1"/>
          </p:cNvPicPr>
          <p:nvPr/>
        </p:nvPicPr>
        <p:blipFill>
          <a:blip r:embed="rId2"/>
          <a:stretch>
            <a:fillRect/>
          </a:stretch>
        </p:blipFill>
        <p:spPr>
          <a:xfrm>
            <a:off x="767999" y="1485873"/>
            <a:ext cx="3552851" cy="3657627"/>
          </a:xfrm>
          <a:prstGeom prst="rect">
            <a:avLst/>
          </a:prstGeom>
        </p:spPr>
      </p:pic>
      <p:pic>
        <p:nvPicPr>
          <p:cNvPr id="7" name="Picture 6"/>
          <p:cNvPicPr>
            <a:picLocks noChangeAspect="1"/>
          </p:cNvPicPr>
          <p:nvPr/>
        </p:nvPicPr>
        <p:blipFill>
          <a:blip r:embed="rId3"/>
          <a:stretch>
            <a:fillRect/>
          </a:stretch>
        </p:blipFill>
        <p:spPr>
          <a:xfrm>
            <a:off x="4671073" y="2859"/>
            <a:ext cx="3514751" cy="5676942"/>
          </a:xfrm>
          <a:prstGeom prst="rect">
            <a:avLst/>
          </a:prstGeom>
        </p:spPr>
      </p:pic>
    </p:spTree>
    <p:extLst>
      <p:ext uri="{BB962C8B-B14F-4D97-AF65-F5344CB8AC3E}">
        <p14:creationId xmlns:p14="http://schemas.microsoft.com/office/powerpoint/2010/main" val="23429059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Lack of ability</a:t>
            </a:r>
            <a:endParaRPr lang="ru-RU" sz="3600" dirty="0"/>
          </a:p>
        </p:txBody>
      </p:sp>
      <p:pic>
        <p:nvPicPr>
          <p:cNvPr id="2" name="Picture 1"/>
          <p:cNvPicPr>
            <a:picLocks noChangeAspect="1"/>
          </p:cNvPicPr>
          <p:nvPr/>
        </p:nvPicPr>
        <p:blipFill>
          <a:blip r:embed="rId2"/>
          <a:stretch>
            <a:fillRect/>
          </a:stretch>
        </p:blipFill>
        <p:spPr>
          <a:xfrm>
            <a:off x="5871033" y="955248"/>
            <a:ext cx="3224236" cy="5634079"/>
          </a:xfrm>
          <a:prstGeom prst="rect">
            <a:avLst/>
          </a:prstGeom>
        </p:spPr>
      </p:pic>
      <p:pic>
        <p:nvPicPr>
          <p:cNvPr id="4" name="Picture 3"/>
          <p:cNvPicPr>
            <a:picLocks noChangeAspect="1"/>
          </p:cNvPicPr>
          <p:nvPr/>
        </p:nvPicPr>
        <p:blipFill>
          <a:blip r:embed="rId3"/>
          <a:stretch>
            <a:fillRect/>
          </a:stretch>
        </p:blipFill>
        <p:spPr>
          <a:xfrm>
            <a:off x="3003890" y="-436537"/>
            <a:ext cx="2948009" cy="5424527"/>
          </a:xfrm>
          <a:prstGeom prst="rect">
            <a:avLst/>
          </a:prstGeom>
        </p:spPr>
      </p:pic>
    </p:spTree>
    <p:extLst>
      <p:ext uri="{BB962C8B-B14F-4D97-AF65-F5344CB8AC3E}">
        <p14:creationId xmlns:p14="http://schemas.microsoft.com/office/powerpoint/2010/main" val="8331579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853011" y="2176441"/>
            <a:ext cx="3243286" cy="2967059"/>
          </a:xfrm>
          <a:prstGeom prst="rect">
            <a:avLst/>
          </a:prstGeom>
        </p:spPr>
      </p:pic>
      <p:sp>
        <p:nvSpPr>
          <p:cNvPr id="3" name="Title 2"/>
          <p:cNvSpPr>
            <a:spLocks noGrp="1"/>
          </p:cNvSpPr>
          <p:nvPr>
            <p:ph type="title"/>
          </p:nvPr>
        </p:nvSpPr>
        <p:spPr/>
        <p:txBody>
          <a:bodyPr/>
          <a:lstStyle/>
          <a:p>
            <a:r>
              <a:rPr lang="en-US" sz="3600" dirty="0"/>
              <a:t>Lack of personalization and </a:t>
            </a:r>
            <a:br>
              <a:rPr lang="en-US" sz="3600" dirty="0"/>
            </a:br>
            <a:r>
              <a:rPr lang="en-US" sz="3600" dirty="0"/>
              <a:t>direct impact</a:t>
            </a:r>
            <a:endParaRPr lang="ru-RU" sz="3600" dirty="0"/>
          </a:p>
        </p:txBody>
      </p:sp>
      <p:pic>
        <p:nvPicPr>
          <p:cNvPr id="5" name="Picture 4"/>
          <p:cNvPicPr>
            <a:picLocks noChangeAspect="1"/>
          </p:cNvPicPr>
          <p:nvPr/>
        </p:nvPicPr>
        <p:blipFill>
          <a:blip r:embed="rId3"/>
          <a:stretch>
            <a:fillRect/>
          </a:stretch>
        </p:blipFill>
        <p:spPr>
          <a:xfrm>
            <a:off x="-51419" y="1340572"/>
            <a:ext cx="3062310" cy="5186400"/>
          </a:xfrm>
          <a:prstGeom prst="rect">
            <a:avLst/>
          </a:prstGeom>
        </p:spPr>
      </p:pic>
      <p:pic>
        <p:nvPicPr>
          <p:cNvPr id="6" name="Picture 5"/>
          <p:cNvPicPr>
            <a:picLocks noChangeAspect="1"/>
          </p:cNvPicPr>
          <p:nvPr/>
        </p:nvPicPr>
        <p:blipFill>
          <a:blip r:embed="rId4"/>
          <a:stretch>
            <a:fillRect/>
          </a:stretch>
        </p:blipFill>
        <p:spPr>
          <a:xfrm>
            <a:off x="5976914" y="-303086"/>
            <a:ext cx="3167086" cy="5157825"/>
          </a:xfrm>
          <a:prstGeom prst="rect">
            <a:avLst/>
          </a:prstGeom>
        </p:spPr>
      </p:pic>
    </p:spTree>
    <p:extLst>
      <p:ext uri="{BB962C8B-B14F-4D97-AF65-F5344CB8AC3E}">
        <p14:creationId xmlns:p14="http://schemas.microsoft.com/office/powerpoint/2010/main" val="6332458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solidFill>
                  <a:schemeClr val="bg1"/>
                </a:solidFill>
              </a:rPr>
              <a:t>Why bots?</a:t>
            </a:r>
            <a:endParaRPr lang="ru-RU" sz="3600" dirty="0">
              <a:solidFill>
                <a:schemeClr val="bg1"/>
              </a:solidFill>
            </a:endParaRPr>
          </a:p>
        </p:txBody>
      </p:sp>
      <p:sp>
        <p:nvSpPr>
          <p:cNvPr id="2" name="Text Placeholder 1"/>
          <p:cNvSpPr>
            <a:spLocks noGrp="1"/>
          </p:cNvSpPr>
          <p:nvPr>
            <p:ph type="body" sz="quarter" idx="10"/>
          </p:nvPr>
        </p:nvSpPr>
        <p:spPr>
          <a:xfrm>
            <a:off x="269263" y="1492899"/>
            <a:ext cx="3172407" cy="2850324"/>
          </a:xfrm>
        </p:spPr>
        <p:txBody>
          <a:bodyPr/>
          <a:lstStyle/>
          <a:p>
            <a:pPr marL="0" indent="0">
              <a:buNone/>
            </a:pPr>
            <a:r>
              <a:rPr lang="en-US" sz="2800" b="1" dirty="0">
                <a:solidFill>
                  <a:srgbClr val="505050"/>
                </a:solidFill>
              </a:rPr>
              <a:t>“Facebook’s Messenger Bot Store could be the most important launch since the App Store” – TechCrunch states.</a:t>
            </a:r>
          </a:p>
        </p:txBody>
      </p:sp>
      <p:sp>
        <p:nvSpPr>
          <p:cNvPr id="7" name="Text Placeholder 1"/>
          <p:cNvSpPr txBox="1">
            <a:spLocks/>
          </p:cNvSpPr>
          <p:nvPr/>
        </p:nvSpPr>
        <p:spPr>
          <a:xfrm>
            <a:off x="6051133" y="314132"/>
            <a:ext cx="2968460" cy="3108856"/>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b="1" dirty="0">
                <a:solidFill>
                  <a:srgbClr val="505050"/>
                </a:solidFill>
              </a:rPr>
              <a:t>Easy to program!</a:t>
            </a:r>
          </a:p>
          <a:p>
            <a:pPr marL="0" indent="0">
              <a:buFont typeface="Arial" pitchFamily="34" charset="0"/>
              <a:buNone/>
            </a:pPr>
            <a:r>
              <a:rPr lang="en-US" sz="2800" b="1" dirty="0">
                <a:solidFill>
                  <a:srgbClr val="505050"/>
                </a:solidFill>
              </a:rPr>
              <a:t>Easy to use!</a:t>
            </a:r>
            <a:endParaRPr lang="uk-UA" sz="2800" b="1" dirty="0">
              <a:solidFill>
                <a:srgbClr val="505050"/>
              </a:solidFill>
            </a:endParaRPr>
          </a:p>
          <a:p>
            <a:pPr marL="0" indent="0">
              <a:buFont typeface="Arial" pitchFamily="34" charset="0"/>
              <a:buNone/>
            </a:pPr>
            <a:r>
              <a:rPr lang="en-US" sz="2800" b="1" dirty="0">
                <a:solidFill>
                  <a:srgbClr val="505050"/>
                </a:solidFill>
              </a:rPr>
              <a:t>Familiar UX/UI! </a:t>
            </a:r>
          </a:p>
          <a:p>
            <a:pPr marL="0" indent="0">
              <a:buFont typeface="Arial" pitchFamily="34" charset="0"/>
              <a:buNone/>
            </a:pPr>
            <a:r>
              <a:rPr lang="en-US" sz="2800" b="1" dirty="0">
                <a:solidFill>
                  <a:srgbClr val="505050"/>
                </a:solidFill>
              </a:rPr>
              <a:t>We can use current messengers/social networks!</a:t>
            </a:r>
          </a:p>
        </p:txBody>
      </p:sp>
    </p:spTree>
    <p:extLst>
      <p:ext uri="{BB962C8B-B14F-4D97-AF65-F5344CB8AC3E}">
        <p14:creationId xmlns:p14="http://schemas.microsoft.com/office/powerpoint/2010/main" val="1869575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solidFill>
                  <a:schemeClr val="bg1"/>
                </a:solidFill>
              </a:rPr>
              <a:t>Industry Statistics &amp; Market Size</a:t>
            </a:r>
          </a:p>
        </p:txBody>
      </p:sp>
      <p:sp>
        <p:nvSpPr>
          <p:cNvPr id="2" name="Rectangle 1"/>
          <p:cNvSpPr/>
          <p:nvPr/>
        </p:nvSpPr>
        <p:spPr>
          <a:xfrm>
            <a:off x="315916" y="4507189"/>
            <a:ext cx="6285297" cy="461665"/>
          </a:xfrm>
          <a:prstGeom prst="rect">
            <a:avLst/>
          </a:prstGeom>
        </p:spPr>
        <p:txBody>
          <a:bodyPr wrap="square">
            <a:spAutoFit/>
          </a:bodyPr>
          <a:lstStyle/>
          <a:p>
            <a:r>
              <a:rPr lang="en-US" sz="1200" dirty="0">
                <a:solidFill>
                  <a:schemeClr val="bg1"/>
                </a:solidFill>
                <a:latin typeface="Arial" panose="020B0604020202020204" pitchFamily="34" charset="0"/>
              </a:rPr>
              <a:t>Blood &amp; Organ Banks Market Research Report | NAICS 62199 | Oct 2015</a:t>
            </a:r>
          </a:p>
          <a:p>
            <a:r>
              <a:rPr lang="en-US" sz="1200" dirty="0">
                <a:solidFill>
                  <a:schemeClr val="bg1"/>
                </a:solidFill>
                <a:latin typeface="Arial" panose="020B0604020202020204" pitchFamily="34" charset="0"/>
              </a:rPr>
              <a:t>http://www.ibisworld.com/industry/default.aspx?indid=1582 </a:t>
            </a:r>
            <a:endParaRPr lang="en-US" sz="1200" i="0" dirty="0">
              <a:solidFill>
                <a:schemeClr val="bg1"/>
              </a:solidFill>
              <a:effectLst/>
              <a:latin typeface="Arial" panose="020B0604020202020204" pitchFamily="34" charset="0"/>
            </a:endParaRPr>
          </a:p>
        </p:txBody>
      </p:sp>
      <p:sp>
        <p:nvSpPr>
          <p:cNvPr id="5" name="Text Placeholder 1"/>
          <p:cNvSpPr txBox="1">
            <a:spLocks/>
          </p:cNvSpPr>
          <p:nvPr/>
        </p:nvSpPr>
        <p:spPr>
          <a:xfrm>
            <a:off x="192833" y="1333532"/>
            <a:ext cx="8677237" cy="2176293"/>
          </a:xfrm>
          <a:prstGeom prst="rect">
            <a:avLst/>
          </a:prstGeom>
        </p:spPr>
        <p:txBody>
          <a:bodyPr vert="horz" wrap="square" lIns="107536" tIns="67211" rIns="107536" bIns="67211" numCol="3"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7000" dirty="0">
                <a:solidFill>
                  <a:schemeClr val="bg1"/>
                </a:solidFill>
              </a:rPr>
              <a:t>36,000</a:t>
            </a:r>
            <a:r>
              <a:rPr lang="en-US" sz="2400" dirty="0">
                <a:solidFill>
                  <a:schemeClr val="bg1"/>
                </a:solidFill>
              </a:rPr>
              <a:t> </a:t>
            </a:r>
          </a:p>
          <a:p>
            <a:pPr marL="0" indent="0">
              <a:buNone/>
            </a:pPr>
            <a:r>
              <a:rPr lang="en-US" sz="2400" dirty="0">
                <a:solidFill>
                  <a:schemeClr val="bg1"/>
                </a:solidFill>
              </a:rPr>
              <a:t>Units of red blood cells are needed every day in the U.S. </a:t>
            </a:r>
          </a:p>
          <a:p>
            <a:pPr marL="0" indent="0">
              <a:buNone/>
            </a:pPr>
            <a:r>
              <a:rPr lang="en-US" sz="7000" dirty="0">
                <a:solidFill>
                  <a:schemeClr val="bg1"/>
                </a:solidFill>
              </a:rPr>
              <a:t> $24bn</a:t>
            </a:r>
          </a:p>
          <a:p>
            <a:pPr marL="0" indent="0">
              <a:buNone/>
            </a:pPr>
            <a:r>
              <a:rPr lang="en-US" sz="2400" dirty="0">
                <a:solidFill>
                  <a:schemeClr val="bg1"/>
                </a:solidFill>
              </a:rPr>
              <a:t>   Annual revenue</a:t>
            </a:r>
          </a:p>
          <a:p>
            <a:pPr marL="0" indent="0">
              <a:buNone/>
            </a:pPr>
            <a:r>
              <a:rPr lang="en-US" sz="7000" dirty="0">
                <a:solidFill>
                  <a:schemeClr val="bg1"/>
                </a:solidFill>
              </a:rPr>
              <a:t>  2.8% </a:t>
            </a:r>
          </a:p>
          <a:p>
            <a:pPr marL="0" indent="0">
              <a:buNone/>
            </a:pPr>
            <a:r>
              <a:rPr lang="en-US" sz="2400" dirty="0">
                <a:solidFill>
                  <a:schemeClr val="bg1"/>
                </a:solidFill>
              </a:rPr>
              <a:t>      Growth</a:t>
            </a:r>
          </a:p>
        </p:txBody>
      </p:sp>
    </p:spTree>
    <p:extLst>
      <p:ext uri="{BB962C8B-B14F-4D97-AF65-F5344CB8AC3E}">
        <p14:creationId xmlns:p14="http://schemas.microsoft.com/office/powerpoint/2010/main" val="13936440"/>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297</Words>
  <Application>Microsoft Office PowerPoint</Application>
  <PresentationFormat>On-screen Show (16:9)</PresentationFormat>
  <Paragraphs>55</Paragraphs>
  <Slides>15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Segoe</vt:lpstr>
      <vt:lpstr>Segoe UI</vt:lpstr>
      <vt:lpstr>Segoe UI Light</vt:lpstr>
      <vt:lpstr>Segoe ui light (Headings)</vt:lpstr>
      <vt:lpstr>Wingdings</vt:lpstr>
      <vt:lpstr>Titles &amp; Breakers</vt:lpstr>
      <vt:lpstr>Generic Content</vt:lpstr>
      <vt:lpstr>Udonors: automated blood donor recruitment system</vt:lpstr>
      <vt:lpstr>PowerPoint Presentation</vt:lpstr>
      <vt:lpstr>User stories</vt:lpstr>
      <vt:lpstr>Our solution</vt:lpstr>
      <vt:lpstr>Lack of motivation</vt:lpstr>
      <vt:lpstr>Lack of ability</vt:lpstr>
      <vt:lpstr>Lack of personalization and  direct impact</vt:lpstr>
      <vt:lpstr>Why bots?</vt:lpstr>
      <vt:lpstr>Industry Statistics &amp; Market Size</vt:lpstr>
      <vt:lpstr>Business model</vt:lpstr>
      <vt:lpstr>Competitors</vt:lpstr>
      <vt:lpstr>Team</vt:lpstr>
      <vt:lpstr>Financial projections / timeline </vt:lpstr>
      <vt:lpstr>What we are looking for?</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2016-07-18T15:50:47Z</dcterms:modified>
</cp:coreProperties>
</file>